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4" r:id="rId2"/>
    <p:sldId id="333" r:id="rId3"/>
    <p:sldId id="322" r:id="rId4"/>
    <p:sldId id="326" r:id="rId5"/>
    <p:sldId id="334" r:id="rId6"/>
    <p:sldId id="337" r:id="rId7"/>
    <p:sldId id="338" r:id="rId8"/>
    <p:sldId id="339" r:id="rId9"/>
    <p:sldId id="340" r:id="rId10"/>
    <p:sldId id="342" r:id="rId11"/>
    <p:sldId id="341" r:id="rId12"/>
    <p:sldId id="332" r:id="rId13"/>
    <p:sldId id="311" r:id="rId14"/>
    <p:sldId id="343" r:id="rId15"/>
    <p:sldId id="295" r:id="rId16"/>
    <p:sldId id="296" r:id="rId17"/>
    <p:sldId id="344" r:id="rId18"/>
    <p:sldId id="298" r:id="rId19"/>
    <p:sldId id="310" r:id="rId20"/>
    <p:sldId id="312" r:id="rId21"/>
    <p:sldId id="313" r:id="rId22"/>
    <p:sldId id="293" r:id="rId23"/>
    <p:sldId id="314" r:id="rId24"/>
    <p:sldId id="315" r:id="rId25"/>
    <p:sldId id="316" r:id="rId26"/>
    <p:sldId id="317" r:id="rId27"/>
    <p:sldId id="318" r:id="rId28"/>
    <p:sldId id="319" r:id="rId29"/>
    <p:sldId id="323" r:id="rId30"/>
    <p:sldId id="300" r:id="rId31"/>
    <p:sldId id="324" r:id="rId32"/>
    <p:sldId id="307" r:id="rId33"/>
    <p:sldId id="308" r:id="rId34"/>
    <p:sldId id="309" r:id="rId35"/>
    <p:sldId id="277" r:id="rId36"/>
    <p:sldId id="282" r:id="rId37"/>
    <p:sldId id="283" r:id="rId38"/>
    <p:sldId id="284" r:id="rId39"/>
    <p:sldId id="287" r:id="rId40"/>
    <p:sldId id="288" r:id="rId41"/>
    <p:sldId id="289" r:id="rId42"/>
    <p:sldId id="290" r:id="rId43"/>
    <p:sldId id="291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88AD6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9" autoAdjust="0"/>
  </p:normalViewPr>
  <p:slideViewPr>
    <p:cSldViewPr>
      <p:cViewPr varScale="1">
        <p:scale>
          <a:sx n="95" d="100"/>
          <a:sy n="95" d="100"/>
        </p:scale>
        <p:origin x="154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1319B-BBBB-4281-9BF5-FFA8445AB8D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AF47014-10B6-4AC3-BF97-86190DBDC474}">
      <dgm:prSet phldrT="[文字]"/>
      <dgm:spPr/>
      <dgm:t>
        <a:bodyPr/>
        <a:lstStyle/>
        <a:p>
          <a:r>
            <a:rPr lang="zh-TW" altLang="en-US" dirty="0"/>
            <a:t>網址</a:t>
          </a:r>
        </a:p>
      </dgm:t>
    </dgm:pt>
    <dgm:pt modelId="{C39C5D88-3831-4DCB-A3CE-5B505EE9E315}" type="parTrans" cxnId="{CA568559-2423-4353-81B1-AAB292B22928}">
      <dgm:prSet/>
      <dgm:spPr/>
      <dgm:t>
        <a:bodyPr/>
        <a:lstStyle/>
        <a:p>
          <a:endParaRPr lang="zh-TW" altLang="en-US"/>
        </a:p>
      </dgm:t>
    </dgm:pt>
    <dgm:pt modelId="{8DBD6458-9547-4208-85E1-D426337D2E57}" type="sibTrans" cxnId="{CA568559-2423-4353-81B1-AAB292B22928}">
      <dgm:prSet/>
      <dgm:spPr/>
      <dgm:t>
        <a:bodyPr/>
        <a:lstStyle/>
        <a:p>
          <a:endParaRPr lang="zh-TW" altLang="en-US"/>
        </a:p>
      </dgm:t>
    </dgm:pt>
    <dgm:pt modelId="{FB7D1D8F-C6F2-4960-9E70-0CE4B91CF4F1}">
      <dgm:prSet phldrT="[文字]"/>
      <dgm:spPr/>
      <dgm:t>
        <a:bodyPr/>
        <a:lstStyle/>
        <a:p>
          <a:r>
            <a:rPr lang="en-US" altLang="en-US" dirty="0"/>
            <a:t>https://www.egame.kh.edu.tw</a:t>
          </a:r>
          <a:endParaRPr lang="zh-TW" altLang="en-US" dirty="0"/>
        </a:p>
      </dgm:t>
    </dgm:pt>
    <dgm:pt modelId="{C4A2D486-907F-45B2-B530-B804CCFA0998}" type="parTrans" cxnId="{835587AC-7722-48E0-BE8B-8515A3EE5ADF}">
      <dgm:prSet/>
      <dgm:spPr/>
      <dgm:t>
        <a:bodyPr/>
        <a:lstStyle/>
        <a:p>
          <a:endParaRPr lang="zh-TW" altLang="en-US"/>
        </a:p>
      </dgm:t>
    </dgm:pt>
    <dgm:pt modelId="{20630CBF-1D27-4A7E-8CCE-C507BA785A81}" type="sibTrans" cxnId="{835587AC-7722-48E0-BE8B-8515A3EE5ADF}">
      <dgm:prSet/>
      <dgm:spPr/>
      <dgm:t>
        <a:bodyPr/>
        <a:lstStyle/>
        <a:p>
          <a:endParaRPr lang="zh-TW" altLang="en-US"/>
        </a:p>
      </dgm:t>
    </dgm:pt>
    <dgm:pt modelId="{2FB8A6EC-DDBA-48F0-906F-8128D4F9067F}">
      <dgm:prSet phldrT="[文字]"/>
      <dgm:spPr/>
      <dgm:t>
        <a:bodyPr/>
        <a:lstStyle/>
        <a:p>
          <a:r>
            <a:rPr lang="zh-TW" altLang="en-US" dirty="0"/>
            <a:t>對象</a:t>
          </a:r>
        </a:p>
      </dgm:t>
    </dgm:pt>
    <dgm:pt modelId="{8D67B9FE-FB3A-4BAE-A23F-FE88284908B3}" type="parTrans" cxnId="{57C7E61C-F415-468A-8E62-2DC7D74D1DCB}">
      <dgm:prSet/>
      <dgm:spPr/>
      <dgm:t>
        <a:bodyPr/>
        <a:lstStyle/>
        <a:p>
          <a:endParaRPr lang="zh-TW" altLang="en-US"/>
        </a:p>
      </dgm:t>
    </dgm:pt>
    <dgm:pt modelId="{74D9FCEC-F877-4741-B2BA-5E3443EB9D1F}" type="sibTrans" cxnId="{57C7E61C-F415-468A-8E62-2DC7D74D1DCB}">
      <dgm:prSet/>
      <dgm:spPr/>
      <dgm:t>
        <a:bodyPr/>
        <a:lstStyle/>
        <a:p>
          <a:endParaRPr lang="zh-TW" altLang="en-US"/>
        </a:p>
      </dgm:t>
    </dgm:pt>
    <dgm:pt modelId="{9C8F1D4E-3439-4593-BD15-B29E68B226D8}">
      <dgm:prSet phldrT="[文字]"/>
      <dgm:spPr/>
      <dgm:t>
        <a:bodyPr/>
        <a:lstStyle/>
        <a:p>
          <a:r>
            <a:rPr lang="zh-TW" altLang="en-US" dirty="0"/>
            <a:t>各縣</a:t>
          </a:r>
          <a:r>
            <a:rPr lang="en-US" altLang="en-US" dirty="0"/>
            <a:t>(</a:t>
          </a:r>
          <a:r>
            <a:rPr lang="zh-TW" altLang="en-US" dirty="0"/>
            <a:t>市</a:t>
          </a:r>
          <a:r>
            <a:rPr lang="en-US" altLang="en-US" dirty="0"/>
            <a:t>)</a:t>
          </a:r>
          <a:r>
            <a:rPr lang="zh-TW" altLang="en-US" dirty="0"/>
            <a:t>政府所屬公私立國民中小學學生</a:t>
          </a:r>
        </a:p>
      </dgm:t>
    </dgm:pt>
    <dgm:pt modelId="{3F46A63B-430A-4F8A-8941-1487335A868B}" type="parTrans" cxnId="{1A892CDA-B48D-44E8-9973-4B48D1FE08AD}">
      <dgm:prSet/>
      <dgm:spPr/>
      <dgm:t>
        <a:bodyPr/>
        <a:lstStyle/>
        <a:p>
          <a:endParaRPr lang="zh-TW" altLang="en-US"/>
        </a:p>
      </dgm:t>
    </dgm:pt>
    <dgm:pt modelId="{9F704D7F-71CE-4E03-BACA-D8488410813A}" type="sibTrans" cxnId="{1A892CDA-B48D-44E8-9973-4B48D1FE08AD}">
      <dgm:prSet/>
      <dgm:spPr/>
      <dgm:t>
        <a:bodyPr/>
        <a:lstStyle/>
        <a:p>
          <a:endParaRPr lang="zh-TW" altLang="en-US"/>
        </a:p>
      </dgm:t>
    </dgm:pt>
    <dgm:pt modelId="{1A4DE2D4-A62A-4970-9B14-135D6CA1D4C5}">
      <dgm:prSet phldrT="[文字]"/>
      <dgm:spPr/>
      <dgm:t>
        <a:bodyPr/>
        <a:lstStyle/>
        <a:p>
          <a:r>
            <a:rPr lang="zh-TW" altLang="en-US" dirty="0"/>
            <a:t>組別</a:t>
          </a:r>
        </a:p>
      </dgm:t>
    </dgm:pt>
    <dgm:pt modelId="{194ABC7A-884D-4B96-8F1A-2580A567C857}" type="parTrans" cxnId="{0278F372-9BE8-41C8-AD62-3F372A2A1314}">
      <dgm:prSet/>
      <dgm:spPr/>
      <dgm:t>
        <a:bodyPr/>
        <a:lstStyle/>
        <a:p>
          <a:endParaRPr lang="zh-TW" altLang="en-US"/>
        </a:p>
      </dgm:t>
    </dgm:pt>
    <dgm:pt modelId="{9C87F04D-1157-454F-8516-2727AC18AA62}" type="sibTrans" cxnId="{0278F372-9BE8-41C8-AD62-3F372A2A1314}">
      <dgm:prSet/>
      <dgm:spPr/>
      <dgm:t>
        <a:bodyPr/>
        <a:lstStyle/>
        <a:p>
          <a:endParaRPr lang="zh-TW" altLang="en-US"/>
        </a:p>
      </dgm:t>
    </dgm:pt>
    <dgm:pt modelId="{4D677A29-1D90-4C29-9C8B-4D02EF7D2461}">
      <dgm:prSet phldrT="[文字]"/>
      <dgm:spPr/>
      <dgm:t>
        <a:bodyPr/>
        <a:lstStyle/>
        <a:p>
          <a:r>
            <a:rPr lang="zh-TW" altLang="en-US" dirty="0"/>
            <a:t>國中組、國小組</a:t>
          </a:r>
        </a:p>
      </dgm:t>
    </dgm:pt>
    <dgm:pt modelId="{FD3AD01F-C8B1-4589-A9DA-A2085CA325E2}" type="parTrans" cxnId="{6BE7CFC6-9393-4A07-8DFE-784FBACD907D}">
      <dgm:prSet/>
      <dgm:spPr/>
      <dgm:t>
        <a:bodyPr/>
        <a:lstStyle/>
        <a:p>
          <a:endParaRPr lang="zh-TW" altLang="en-US"/>
        </a:p>
      </dgm:t>
    </dgm:pt>
    <dgm:pt modelId="{922D0C3D-14BA-45E9-9B58-54B8FD5956CD}" type="sibTrans" cxnId="{6BE7CFC6-9393-4A07-8DFE-784FBACD907D}">
      <dgm:prSet/>
      <dgm:spPr/>
      <dgm:t>
        <a:bodyPr/>
        <a:lstStyle/>
        <a:p>
          <a:endParaRPr lang="zh-TW" altLang="en-US"/>
        </a:p>
      </dgm:t>
    </dgm:pt>
    <dgm:pt modelId="{FD3941A3-C503-47EA-96A5-DD3976EEF5F0}">
      <dgm:prSet phldrT="[文字]"/>
      <dgm:spPr/>
      <dgm:t>
        <a:bodyPr/>
        <a:lstStyle/>
        <a:p>
          <a:r>
            <a:rPr lang="en-US" altLang="zh-TW" dirty="0"/>
            <a:t>112</a:t>
          </a:r>
          <a:r>
            <a:rPr lang="zh-TW" altLang="en-US" dirty="0"/>
            <a:t>年</a:t>
          </a:r>
          <a:r>
            <a:rPr lang="en-US" altLang="en-US" dirty="0"/>
            <a:t>10</a:t>
          </a:r>
          <a:r>
            <a:rPr lang="zh-TW" altLang="en-US" dirty="0"/>
            <a:t>月</a:t>
          </a:r>
          <a:r>
            <a:rPr lang="en-US" altLang="zh-TW" dirty="0"/>
            <a:t>5</a:t>
          </a:r>
          <a:r>
            <a:rPr lang="zh-TW" altLang="en-US" dirty="0"/>
            <a:t>日起至</a:t>
          </a:r>
          <a:r>
            <a:rPr lang="en-US" altLang="zh-TW" dirty="0"/>
            <a:t>11</a:t>
          </a:r>
          <a:r>
            <a:rPr lang="zh-TW" altLang="en-US" dirty="0"/>
            <a:t>月</a:t>
          </a:r>
          <a:r>
            <a:rPr lang="en-US" altLang="zh-TW" dirty="0"/>
            <a:t>30</a:t>
          </a:r>
          <a:r>
            <a:rPr lang="zh-TW" altLang="en-US" dirty="0"/>
            <a:t>日止，每日</a:t>
          </a:r>
          <a:r>
            <a:rPr lang="en-US" altLang="en-US" dirty="0"/>
            <a:t>7</a:t>
          </a:r>
          <a:r>
            <a:rPr lang="zh-TW" altLang="en-US" dirty="0"/>
            <a:t>時至</a:t>
          </a:r>
          <a:r>
            <a:rPr lang="en-US" altLang="en-US" dirty="0"/>
            <a:t>23</a:t>
          </a:r>
          <a:r>
            <a:rPr lang="zh-TW" altLang="en-US" dirty="0"/>
            <a:t>時</a:t>
          </a:r>
        </a:p>
      </dgm:t>
    </dgm:pt>
    <dgm:pt modelId="{72C098CE-8F2A-4858-914D-4156C32CD67C}" type="parTrans" cxnId="{D40B3BB7-ACA4-49F8-9EC5-CDDEA9D5ECF5}">
      <dgm:prSet/>
      <dgm:spPr/>
      <dgm:t>
        <a:bodyPr/>
        <a:lstStyle/>
        <a:p>
          <a:endParaRPr lang="zh-TW" altLang="en-US"/>
        </a:p>
      </dgm:t>
    </dgm:pt>
    <dgm:pt modelId="{E75C8D5B-BB48-4035-9E19-CB95CC4E9E88}" type="sibTrans" cxnId="{D40B3BB7-ACA4-49F8-9EC5-CDDEA9D5ECF5}">
      <dgm:prSet/>
      <dgm:spPr/>
      <dgm:t>
        <a:bodyPr/>
        <a:lstStyle/>
        <a:p>
          <a:endParaRPr lang="zh-TW" altLang="en-US"/>
        </a:p>
      </dgm:t>
    </dgm:pt>
    <dgm:pt modelId="{973CF0E6-566A-48E2-B114-898DF8C3BCA1}">
      <dgm:prSet phldrT="[文字]"/>
      <dgm:spPr/>
      <dgm:t>
        <a:bodyPr/>
        <a:lstStyle/>
        <a:p>
          <a:r>
            <a:rPr lang="zh-TW" altLang="en-US" dirty="0"/>
            <a:t>時間</a:t>
          </a:r>
        </a:p>
      </dgm:t>
    </dgm:pt>
    <dgm:pt modelId="{B37A6086-D67A-4232-BF8C-C0931733A65B}" type="parTrans" cxnId="{3B8C0526-F443-414A-988A-62BC2E7E3106}">
      <dgm:prSet/>
      <dgm:spPr/>
      <dgm:t>
        <a:bodyPr/>
        <a:lstStyle/>
        <a:p>
          <a:endParaRPr lang="zh-TW" altLang="en-US"/>
        </a:p>
      </dgm:t>
    </dgm:pt>
    <dgm:pt modelId="{057100CC-AD5E-4A13-932A-5CDA78225173}" type="sibTrans" cxnId="{3B8C0526-F443-414A-988A-62BC2E7E3106}">
      <dgm:prSet/>
      <dgm:spPr/>
      <dgm:t>
        <a:bodyPr/>
        <a:lstStyle/>
        <a:p>
          <a:endParaRPr lang="zh-TW" altLang="en-US"/>
        </a:p>
      </dgm:t>
    </dgm:pt>
    <dgm:pt modelId="{86B6DBB1-BCEE-4599-9DDF-C86091AB6949}" type="pres">
      <dgm:prSet presAssocID="{53B1319B-BBBB-4281-9BF5-FFA8445AB8D9}" presName="linearFlow" presStyleCnt="0">
        <dgm:presLayoutVars>
          <dgm:dir/>
          <dgm:animLvl val="lvl"/>
          <dgm:resizeHandles val="exact"/>
        </dgm:presLayoutVars>
      </dgm:prSet>
      <dgm:spPr/>
    </dgm:pt>
    <dgm:pt modelId="{8F54C73B-2EEA-41E3-8ED4-6F87B5915E9A}" type="pres">
      <dgm:prSet presAssocID="{0AF47014-10B6-4AC3-BF97-86190DBDC474}" presName="composite" presStyleCnt="0"/>
      <dgm:spPr/>
    </dgm:pt>
    <dgm:pt modelId="{0729DF74-A387-43F1-969A-500714F7E659}" type="pres">
      <dgm:prSet presAssocID="{0AF47014-10B6-4AC3-BF97-86190DBDC47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AE9D0E1-3B1F-445E-ACD5-FFE0361DB859}" type="pres">
      <dgm:prSet presAssocID="{0AF47014-10B6-4AC3-BF97-86190DBDC474}" presName="descendantText" presStyleLbl="alignAcc1" presStyleIdx="0" presStyleCnt="4">
        <dgm:presLayoutVars>
          <dgm:bulletEnabled val="1"/>
        </dgm:presLayoutVars>
      </dgm:prSet>
      <dgm:spPr/>
    </dgm:pt>
    <dgm:pt modelId="{CF8166F4-F20A-4B10-BE05-CCEA4518AF92}" type="pres">
      <dgm:prSet presAssocID="{8DBD6458-9547-4208-85E1-D426337D2E57}" presName="sp" presStyleCnt="0"/>
      <dgm:spPr/>
    </dgm:pt>
    <dgm:pt modelId="{296B0676-8937-4BC7-9D3D-EF77A90B3FD2}" type="pres">
      <dgm:prSet presAssocID="{2FB8A6EC-DDBA-48F0-906F-8128D4F9067F}" presName="composite" presStyleCnt="0"/>
      <dgm:spPr/>
    </dgm:pt>
    <dgm:pt modelId="{2FAF3E36-2890-4BEE-A2B4-968DF8ABE49D}" type="pres">
      <dgm:prSet presAssocID="{2FB8A6EC-DDBA-48F0-906F-8128D4F9067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FD8A118-3379-4D2B-BC09-AB1DFE1FD46B}" type="pres">
      <dgm:prSet presAssocID="{2FB8A6EC-DDBA-48F0-906F-8128D4F9067F}" presName="descendantText" presStyleLbl="alignAcc1" presStyleIdx="1" presStyleCnt="4">
        <dgm:presLayoutVars>
          <dgm:bulletEnabled val="1"/>
        </dgm:presLayoutVars>
      </dgm:prSet>
      <dgm:spPr/>
    </dgm:pt>
    <dgm:pt modelId="{9A3861A0-648D-466E-BCF7-394734D51FF1}" type="pres">
      <dgm:prSet presAssocID="{74D9FCEC-F877-4741-B2BA-5E3443EB9D1F}" presName="sp" presStyleCnt="0"/>
      <dgm:spPr/>
    </dgm:pt>
    <dgm:pt modelId="{31CD519B-40A8-4196-80BA-21B602B6BBF8}" type="pres">
      <dgm:prSet presAssocID="{1A4DE2D4-A62A-4970-9B14-135D6CA1D4C5}" presName="composite" presStyleCnt="0"/>
      <dgm:spPr/>
    </dgm:pt>
    <dgm:pt modelId="{BDED1ACE-5F91-4E76-A230-A66473EFC8AB}" type="pres">
      <dgm:prSet presAssocID="{1A4DE2D4-A62A-4970-9B14-135D6CA1D4C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27D5403-B6B4-499C-BFE2-F9B09CFF73BA}" type="pres">
      <dgm:prSet presAssocID="{1A4DE2D4-A62A-4970-9B14-135D6CA1D4C5}" presName="descendantText" presStyleLbl="alignAcc1" presStyleIdx="2" presStyleCnt="4">
        <dgm:presLayoutVars>
          <dgm:bulletEnabled val="1"/>
        </dgm:presLayoutVars>
      </dgm:prSet>
      <dgm:spPr/>
    </dgm:pt>
    <dgm:pt modelId="{29DA3CC5-5084-4DAF-9397-9D43F124BBF8}" type="pres">
      <dgm:prSet presAssocID="{9C87F04D-1157-454F-8516-2727AC18AA62}" presName="sp" presStyleCnt="0"/>
      <dgm:spPr/>
    </dgm:pt>
    <dgm:pt modelId="{F775FAA1-A6F3-4C4A-8480-6ED6F5BDFDDF}" type="pres">
      <dgm:prSet presAssocID="{973CF0E6-566A-48E2-B114-898DF8C3BCA1}" presName="composite" presStyleCnt="0"/>
      <dgm:spPr/>
    </dgm:pt>
    <dgm:pt modelId="{914B9FF1-6DA0-4AA2-9C0D-1C7779E0A7AE}" type="pres">
      <dgm:prSet presAssocID="{973CF0E6-566A-48E2-B114-898DF8C3BCA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8C3820D-2707-48DB-8085-9AE64DDC4D32}" type="pres">
      <dgm:prSet presAssocID="{973CF0E6-566A-48E2-B114-898DF8C3BCA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7C7E61C-F415-468A-8E62-2DC7D74D1DCB}" srcId="{53B1319B-BBBB-4281-9BF5-FFA8445AB8D9}" destId="{2FB8A6EC-DDBA-48F0-906F-8128D4F9067F}" srcOrd="1" destOrd="0" parTransId="{8D67B9FE-FB3A-4BAE-A23F-FE88284908B3}" sibTransId="{74D9FCEC-F877-4741-B2BA-5E3443EB9D1F}"/>
    <dgm:cxn modelId="{3B8C0526-F443-414A-988A-62BC2E7E3106}" srcId="{53B1319B-BBBB-4281-9BF5-FFA8445AB8D9}" destId="{973CF0E6-566A-48E2-B114-898DF8C3BCA1}" srcOrd="3" destOrd="0" parTransId="{B37A6086-D67A-4232-BF8C-C0931733A65B}" sibTransId="{057100CC-AD5E-4A13-932A-5CDA78225173}"/>
    <dgm:cxn modelId="{0278F372-9BE8-41C8-AD62-3F372A2A1314}" srcId="{53B1319B-BBBB-4281-9BF5-FFA8445AB8D9}" destId="{1A4DE2D4-A62A-4970-9B14-135D6CA1D4C5}" srcOrd="2" destOrd="0" parTransId="{194ABC7A-884D-4B96-8F1A-2580A567C857}" sibTransId="{9C87F04D-1157-454F-8516-2727AC18AA62}"/>
    <dgm:cxn modelId="{549BF857-1D64-476E-9D86-B4B21C76D154}" type="presOf" srcId="{2FB8A6EC-DDBA-48F0-906F-8128D4F9067F}" destId="{2FAF3E36-2890-4BEE-A2B4-968DF8ABE49D}" srcOrd="0" destOrd="0" presId="urn:microsoft.com/office/officeart/2005/8/layout/chevron2"/>
    <dgm:cxn modelId="{DBBF2579-D9BC-4DF7-B7D6-0E157294B22F}" type="presOf" srcId="{973CF0E6-566A-48E2-B114-898DF8C3BCA1}" destId="{914B9FF1-6DA0-4AA2-9C0D-1C7779E0A7AE}" srcOrd="0" destOrd="0" presId="urn:microsoft.com/office/officeart/2005/8/layout/chevron2"/>
    <dgm:cxn modelId="{CA568559-2423-4353-81B1-AAB292B22928}" srcId="{53B1319B-BBBB-4281-9BF5-FFA8445AB8D9}" destId="{0AF47014-10B6-4AC3-BF97-86190DBDC474}" srcOrd="0" destOrd="0" parTransId="{C39C5D88-3831-4DCB-A3CE-5B505EE9E315}" sibTransId="{8DBD6458-9547-4208-85E1-D426337D2E57}"/>
    <dgm:cxn modelId="{567F6DA6-906A-4649-842C-A7BBD7D13345}" type="presOf" srcId="{53B1319B-BBBB-4281-9BF5-FFA8445AB8D9}" destId="{86B6DBB1-BCEE-4599-9DDF-C86091AB6949}" srcOrd="0" destOrd="0" presId="urn:microsoft.com/office/officeart/2005/8/layout/chevron2"/>
    <dgm:cxn modelId="{835587AC-7722-48E0-BE8B-8515A3EE5ADF}" srcId="{0AF47014-10B6-4AC3-BF97-86190DBDC474}" destId="{FB7D1D8F-C6F2-4960-9E70-0CE4B91CF4F1}" srcOrd="0" destOrd="0" parTransId="{C4A2D486-907F-45B2-B530-B804CCFA0998}" sibTransId="{20630CBF-1D27-4A7E-8CCE-C507BA785A81}"/>
    <dgm:cxn modelId="{D08D35B4-0E6B-4F4C-B851-09428841F1FD}" type="presOf" srcId="{4D677A29-1D90-4C29-9C8B-4D02EF7D2461}" destId="{327D5403-B6B4-499C-BFE2-F9B09CFF73BA}" srcOrd="0" destOrd="0" presId="urn:microsoft.com/office/officeart/2005/8/layout/chevron2"/>
    <dgm:cxn modelId="{D40B3BB7-ACA4-49F8-9EC5-CDDEA9D5ECF5}" srcId="{973CF0E6-566A-48E2-B114-898DF8C3BCA1}" destId="{FD3941A3-C503-47EA-96A5-DD3976EEF5F0}" srcOrd="0" destOrd="0" parTransId="{72C098CE-8F2A-4858-914D-4156C32CD67C}" sibTransId="{E75C8D5B-BB48-4035-9E19-CB95CC4E9E88}"/>
    <dgm:cxn modelId="{FE7A57BB-D7FF-4F67-A3B8-E24DEA7C1C6C}" type="presOf" srcId="{1A4DE2D4-A62A-4970-9B14-135D6CA1D4C5}" destId="{BDED1ACE-5F91-4E76-A230-A66473EFC8AB}" srcOrd="0" destOrd="0" presId="urn:microsoft.com/office/officeart/2005/8/layout/chevron2"/>
    <dgm:cxn modelId="{8028A1C5-DFD3-45A2-99EC-2C63883C70E7}" type="presOf" srcId="{FB7D1D8F-C6F2-4960-9E70-0CE4B91CF4F1}" destId="{2AE9D0E1-3B1F-445E-ACD5-FFE0361DB859}" srcOrd="0" destOrd="0" presId="urn:microsoft.com/office/officeart/2005/8/layout/chevron2"/>
    <dgm:cxn modelId="{6BE7CFC6-9393-4A07-8DFE-784FBACD907D}" srcId="{1A4DE2D4-A62A-4970-9B14-135D6CA1D4C5}" destId="{4D677A29-1D90-4C29-9C8B-4D02EF7D2461}" srcOrd="0" destOrd="0" parTransId="{FD3AD01F-C8B1-4589-A9DA-A2085CA325E2}" sibTransId="{922D0C3D-14BA-45E9-9B58-54B8FD5956CD}"/>
    <dgm:cxn modelId="{1A892CDA-B48D-44E8-9973-4B48D1FE08AD}" srcId="{2FB8A6EC-DDBA-48F0-906F-8128D4F9067F}" destId="{9C8F1D4E-3439-4593-BD15-B29E68B226D8}" srcOrd="0" destOrd="0" parTransId="{3F46A63B-430A-4F8A-8941-1487335A868B}" sibTransId="{9F704D7F-71CE-4E03-BACA-D8488410813A}"/>
    <dgm:cxn modelId="{937142DE-03A1-41D9-828C-3D6398E5650D}" type="presOf" srcId="{0AF47014-10B6-4AC3-BF97-86190DBDC474}" destId="{0729DF74-A387-43F1-969A-500714F7E659}" srcOrd="0" destOrd="0" presId="urn:microsoft.com/office/officeart/2005/8/layout/chevron2"/>
    <dgm:cxn modelId="{E61571DE-6065-4C46-8779-68E3208EB9F3}" type="presOf" srcId="{9C8F1D4E-3439-4593-BD15-B29E68B226D8}" destId="{DFD8A118-3379-4D2B-BC09-AB1DFE1FD46B}" srcOrd="0" destOrd="0" presId="urn:microsoft.com/office/officeart/2005/8/layout/chevron2"/>
    <dgm:cxn modelId="{63369CE1-982A-4305-803E-82518DCF637D}" type="presOf" srcId="{FD3941A3-C503-47EA-96A5-DD3976EEF5F0}" destId="{F8C3820D-2707-48DB-8085-9AE64DDC4D32}" srcOrd="0" destOrd="0" presId="urn:microsoft.com/office/officeart/2005/8/layout/chevron2"/>
    <dgm:cxn modelId="{9F50B975-B425-4BF5-A43E-0FEF4AA8EF46}" type="presParOf" srcId="{86B6DBB1-BCEE-4599-9DDF-C86091AB6949}" destId="{8F54C73B-2EEA-41E3-8ED4-6F87B5915E9A}" srcOrd="0" destOrd="0" presId="urn:microsoft.com/office/officeart/2005/8/layout/chevron2"/>
    <dgm:cxn modelId="{49BE21AA-0B74-4861-A623-2DCA511C2558}" type="presParOf" srcId="{8F54C73B-2EEA-41E3-8ED4-6F87B5915E9A}" destId="{0729DF74-A387-43F1-969A-500714F7E659}" srcOrd="0" destOrd="0" presId="urn:microsoft.com/office/officeart/2005/8/layout/chevron2"/>
    <dgm:cxn modelId="{248C5ED3-5AE3-4DCC-8F93-DD9FAA55164E}" type="presParOf" srcId="{8F54C73B-2EEA-41E3-8ED4-6F87B5915E9A}" destId="{2AE9D0E1-3B1F-445E-ACD5-FFE0361DB859}" srcOrd="1" destOrd="0" presId="urn:microsoft.com/office/officeart/2005/8/layout/chevron2"/>
    <dgm:cxn modelId="{826527AA-0B9B-434F-97F5-383705D1A5CD}" type="presParOf" srcId="{86B6DBB1-BCEE-4599-9DDF-C86091AB6949}" destId="{CF8166F4-F20A-4B10-BE05-CCEA4518AF92}" srcOrd="1" destOrd="0" presId="urn:microsoft.com/office/officeart/2005/8/layout/chevron2"/>
    <dgm:cxn modelId="{27D24866-FF6B-42D2-AECF-8096A2D81A8D}" type="presParOf" srcId="{86B6DBB1-BCEE-4599-9DDF-C86091AB6949}" destId="{296B0676-8937-4BC7-9D3D-EF77A90B3FD2}" srcOrd="2" destOrd="0" presId="urn:microsoft.com/office/officeart/2005/8/layout/chevron2"/>
    <dgm:cxn modelId="{BDA62C6E-2D60-4D3D-B5EC-C7C5F26DC96A}" type="presParOf" srcId="{296B0676-8937-4BC7-9D3D-EF77A90B3FD2}" destId="{2FAF3E36-2890-4BEE-A2B4-968DF8ABE49D}" srcOrd="0" destOrd="0" presId="urn:microsoft.com/office/officeart/2005/8/layout/chevron2"/>
    <dgm:cxn modelId="{B0DD80B0-54AE-4031-A26D-1615F17A335F}" type="presParOf" srcId="{296B0676-8937-4BC7-9D3D-EF77A90B3FD2}" destId="{DFD8A118-3379-4D2B-BC09-AB1DFE1FD46B}" srcOrd="1" destOrd="0" presId="urn:microsoft.com/office/officeart/2005/8/layout/chevron2"/>
    <dgm:cxn modelId="{06897152-652B-4E8A-852C-604012F7D7AB}" type="presParOf" srcId="{86B6DBB1-BCEE-4599-9DDF-C86091AB6949}" destId="{9A3861A0-648D-466E-BCF7-394734D51FF1}" srcOrd="3" destOrd="0" presId="urn:microsoft.com/office/officeart/2005/8/layout/chevron2"/>
    <dgm:cxn modelId="{291ED88E-726E-433F-A971-7903F099CFA5}" type="presParOf" srcId="{86B6DBB1-BCEE-4599-9DDF-C86091AB6949}" destId="{31CD519B-40A8-4196-80BA-21B602B6BBF8}" srcOrd="4" destOrd="0" presId="urn:microsoft.com/office/officeart/2005/8/layout/chevron2"/>
    <dgm:cxn modelId="{C1468744-5327-44D7-AB67-DC8F105387A3}" type="presParOf" srcId="{31CD519B-40A8-4196-80BA-21B602B6BBF8}" destId="{BDED1ACE-5F91-4E76-A230-A66473EFC8AB}" srcOrd="0" destOrd="0" presId="urn:microsoft.com/office/officeart/2005/8/layout/chevron2"/>
    <dgm:cxn modelId="{1B2AFFA3-D69A-425C-9223-433AAD6B4216}" type="presParOf" srcId="{31CD519B-40A8-4196-80BA-21B602B6BBF8}" destId="{327D5403-B6B4-499C-BFE2-F9B09CFF73BA}" srcOrd="1" destOrd="0" presId="urn:microsoft.com/office/officeart/2005/8/layout/chevron2"/>
    <dgm:cxn modelId="{27D22604-18BC-4F4C-82DE-7216C51C5AE0}" type="presParOf" srcId="{86B6DBB1-BCEE-4599-9DDF-C86091AB6949}" destId="{29DA3CC5-5084-4DAF-9397-9D43F124BBF8}" srcOrd="5" destOrd="0" presId="urn:microsoft.com/office/officeart/2005/8/layout/chevron2"/>
    <dgm:cxn modelId="{BF45CDFC-AF5C-4003-BC4C-0CEA14FC120B}" type="presParOf" srcId="{86B6DBB1-BCEE-4599-9DDF-C86091AB6949}" destId="{F775FAA1-A6F3-4C4A-8480-6ED6F5BDFDDF}" srcOrd="6" destOrd="0" presId="urn:microsoft.com/office/officeart/2005/8/layout/chevron2"/>
    <dgm:cxn modelId="{CC4CCDA4-D589-4FB0-A8D7-69FF8B8CAA18}" type="presParOf" srcId="{F775FAA1-A6F3-4C4A-8480-6ED6F5BDFDDF}" destId="{914B9FF1-6DA0-4AA2-9C0D-1C7779E0A7AE}" srcOrd="0" destOrd="0" presId="urn:microsoft.com/office/officeart/2005/8/layout/chevron2"/>
    <dgm:cxn modelId="{D177174B-8AA2-4433-ADC0-2ECB8CD69DD5}" type="presParOf" srcId="{F775FAA1-A6F3-4C4A-8480-6ED6F5BDFDDF}" destId="{F8C3820D-2707-48DB-8085-9AE64DDC4D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F40E8-8E53-40BB-9422-0A05EB024CB0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93DA0BAE-B954-487D-8C53-BC4EC5546A07}">
      <dgm:prSet phldrT="[文字]" custT="1"/>
      <dgm:spPr/>
      <dgm:t>
        <a:bodyPr/>
        <a:lstStyle/>
        <a:p>
          <a:r>
            <a:rPr lang="zh-TW" altLang="en-US" sz="1600" b="1" dirty="0"/>
            <a:t>參加獎</a:t>
          </a:r>
        </a:p>
      </dgm:t>
    </dgm:pt>
    <dgm:pt modelId="{89C62E3C-8B2D-4D49-9990-FF54F8DFDCE6}" type="parTrans" cxnId="{1121192D-6EF3-4F4F-82DF-4AF36C7DA872}">
      <dgm:prSet/>
      <dgm:spPr/>
      <dgm:t>
        <a:bodyPr/>
        <a:lstStyle/>
        <a:p>
          <a:endParaRPr lang="zh-TW" altLang="en-US"/>
        </a:p>
      </dgm:t>
    </dgm:pt>
    <dgm:pt modelId="{BFF5E1DD-3C54-4DA7-BA03-C298F1348558}" type="sibTrans" cxnId="{1121192D-6EF3-4F4F-82DF-4AF36C7DA872}">
      <dgm:prSet/>
      <dgm:spPr/>
      <dgm:t>
        <a:bodyPr/>
        <a:lstStyle/>
        <a:p>
          <a:endParaRPr lang="zh-TW" altLang="en-US"/>
        </a:p>
      </dgm:t>
    </dgm:pt>
    <dgm:pt modelId="{E2F3D2B6-3D8A-4703-A255-5C6972B48521}">
      <dgm:prSet phldrT="[文字]" custT="1"/>
      <dgm:spPr/>
      <dgm:t>
        <a:bodyPr/>
        <a:lstStyle/>
        <a:p>
          <a:pPr algn="l">
            <a:lnSpc>
              <a:spcPct val="50000"/>
            </a:lnSpc>
            <a:spcBef>
              <a:spcPts val="0"/>
            </a:spcBef>
            <a:spcAft>
              <a:spcPts val="0"/>
            </a:spcAft>
          </a:pPr>
          <a:endParaRPr lang="en-US" altLang="zh-TW" sz="1600" b="1" dirty="0"/>
        </a:p>
        <a:p>
          <a:pPr algn="l">
            <a:lnSpc>
              <a:spcPct val="5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/>
            <a:t>特別獎</a:t>
          </a:r>
          <a:endParaRPr lang="en-US" altLang="zh-TW" sz="1600" b="1" dirty="0"/>
        </a:p>
        <a:p>
          <a:pPr algn="l">
            <a:lnSpc>
              <a:spcPct val="50000"/>
            </a:lnSpc>
            <a:spcBef>
              <a:spcPts val="0"/>
            </a:spcBef>
            <a:spcAft>
              <a:spcPts val="0"/>
            </a:spcAft>
          </a:pPr>
          <a:endParaRPr lang="zh-TW" altLang="en-US" sz="1600" b="1" dirty="0"/>
        </a:p>
      </dgm:t>
    </dgm:pt>
    <dgm:pt modelId="{930CBD54-7D63-4FF9-914F-7C503599B1F2}" type="parTrans" cxnId="{C5C99DFA-6506-4F6E-997B-4B7BCB1001E8}">
      <dgm:prSet/>
      <dgm:spPr/>
      <dgm:t>
        <a:bodyPr/>
        <a:lstStyle/>
        <a:p>
          <a:endParaRPr lang="zh-TW" altLang="en-US"/>
        </a:p>
      </dgm:t>
    </dgm:pt>
    <dgm:pt modelId="{046388E2-3CB4-4C5B-AFBC-2E195E3246BD}" type="sibTrans" cxnId="{C5C99DFA-6506-4F6E-997B-4B7BCB1001E8}">
      <dgm:prSet/>
      <dgm:spPr/>
      <dgm:t>
        <a:bodyPr/>
        <a:lstStyle/>
        <a:p>
          <a:endParaRPr lang="zh-TW" altLang="en-US"/>
        </a:p>
      </dgm:t>
    </dgm:pt>
    <dgm:pt modelId="{C2AA884E-7B5F-45B1-9DA5-E6CA7384FD65}">
      <dgm:prSet phldrT="[文字]" custT="1"/>
      <dgm:spPr/>
      <dgm:t>
        <a:bodyPr/>
        <a:lstStyle/>
        <a:p>
          <a:r>
            <a:rPr lang="zh-TW" altLang="en-US" sz="1600" dirty="0"/>
            <a:t>各縣市</a:t>
          </a:r>
          <a:r>
            <a:rPr lang="en-US" altLang="zh-TW" sz="1600" dirty="0"/>
            <a:t>120</a:t>
          </a:r>
          <a:r>
            <a:rPr lang="zh-TW" altLang="en-US" sz="1600" dirty="0"/>
            <a:t>名</a:t>
          </a:r>
        </a:p>
      </dgm:t>
    </dgm:pt>
    <dgm:pt modelId="{4B49F6B2-0D2F-4694-B868-90EED9924D35}" type="parTrans" cxnId="{2828E0E3-39E2-4D54-8FFC-FDFABB1611FF}">
      <dgm:prSet/>
      <dgm:spPr/>
      <dgm:t>
        <a:bodyPr/>
        <a:lstStyle/>
        <a:p>
          <a:endParaRPr lang="zh-TW" altLang="en-US"/>
        </a:p>
      </dgm:t>
    </dgm:pt>
    <dgm:pt modelId="{5FA37D9E-2368-4011-B86F-8695405DD6F8}" type="sibTrans" cxnId="{2828E0E3-39E2-4D54-8FFC-FDFABB1611FF}">
      <dgm:prSet/>
      <dgm:spPr/>
      <dgm:t>
        <a:bodyPr/>
        <a:lstStyle/>
        <a:p>
          <a:endParaRPr lang="zh-TW" altLang="en-US"/>
        </a:p>
      </dgm:t>
    </dgm:pt>
    <dgm:pt modelId="{54B791B7-9DD7-45B7-BF66-FB277E863C77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100" dirty="0"/>
            <a:t>全國國中組</a:t>
          </a:r>
          <a:r>
            <a:rPr lang="en-US" altLang="zh-TW" sz="1100" dirty="0"/>
            <a:t>200</a:t>
          </a:r>
          <a:r>
            <a:rPr lang="zh-TW" altLang="en-US" sz="1100" dirty="0"/>
            <a:t>名、國小組</a:t>
          </a:r>
          <a:r>
            <a:rPr lang="en-US" altLang="zh-TW" sz="1100" dirty="0"/>
            <a:t>300</a:t>
          </a:r>
          <a:r>
            <a:rPr lang="zh-TW" altLang="en-US" sz="1100" dirty="0"/>
            <a:t>名</a:t>
          </a:r>
        </a:p>
      </dgm:t>
    </dgm:pt>
    <dgm:pt modelId="{8DB5A738-63BB-489E-AEC9-8DA0DE17CA92}" type="parTrans" cxnId="{D53F6CE0-FB08-4C9B-9945-1A6F3606E2DF}">
      <dgm:prSet/>
      <dgm:spPr/>
      <dgm:t>
        <a:bodyPr/>
        <a:lstStyle/>
        <a:p>
          <a:endParaRPr lang="zh-TW" altLang="en-US"/>
        </a:p>
      </dgm:t>
    </dgm:pt>
    <dgm:pt modelId="{E57B7055-8C6A-4918-A9FE-E1D8C8DE230A}" type="sibTrans" cxnId="{D53F6CE0-FB08-4C9B-9945-1A6F3606E2DF}">
      <dgm:prSet/>
      <dgm:spPr/>
      <dgm:t>
        <a:bodyPr/>
        <a:lstStyle/>
        <a:p>
          <a:endParaRPr lang="zh-TW" altLang="en-US"/>
        </a:p>
      </dgm:t>
    </dgm:pt>
    <dgm:pt modelId="{5C53082A-5351-4B3A-9599-98C5E4B922C2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600" dirty="0"/>
            <a:t>打寇獎</a:t>
          </a:r>
        </a:p>
      </dgm:t>
    </dgm:pt>
    <dgm:pt modelId="{82793764-5316-4CE1-ACC8-D13FD173EF9D}" type="parTrans" cxnId="{0EBDEB79-132F-4587-9ABD-459F96BFA50D}">
      <dgm:prSet/>
      <dgm:spPr/>
      <dgm:t>
        <a:bodyPr/>
        <a:lstStyle/>
        <a:p>
          <a:endParaRPr lang="zh-TW" altLang="en-US"/>
        </a:p>
      </dgm:t>
    </dgm:pt>
    <dgm:pt modelId="{9002AC06-6CF0-4CE9-AFA6-7AD5500E8210}" type="sibTrans" cxnId="{0EBDEB79-132F-4587-9ABD-459F96BFA50D}">
      <dgm:prSet/>
      <dgm:spPr/>
      <dgm:t>
        <a:bodyPr/>
        <a:lstStyle/>
        <a:p>
          <a:endParaRPr lang="zh-TW" altLang="en-US"/>
        </a:p>
      </dgm:t>
    </dgm:pt>
    <dgm:pt modelId="{2A0481AB-EF39-48F8-BBB6-984690D6F8FA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200" dirty="0"/>
            <a:t>全國國中組</a:t>
          </a:r>
          <a:r>
            <a:rPr lang="en-US" altLang="zh-TW" sz="1200" dirty="0"/>
            <a:t>200</a:t>
          </a:r>
          <a:r>
            <a:rPr lang="zh-TW" altLang="en-US" sz="1200" dirty="0"/>
            <a:t>名、國小組</a:t>
          </a:r>
          <a:r>
            <a:rPr lang="en-US" altLang="zh-TW" sz="1200" dirty="0"/>
            <a:t>300</a:t>
          </a:r>
          <a:r>
            <a:rPr lang="zh-TW" altLang="en-US" sz="1200" dirty="0"/>
            <a:t>名</a:t>
          </a:r>
        </a:p>
      </dgm:t>
    </dgm:pt>
    <dgm:pt modelId="{260815B1-EAF6-4C92-B96A-38ECC3B58BB6}" type="parTrans" cxnId="{16F8E137-BE89-44DE-AA1B-E2A103947B41}">
      <dgm:prSet/>
      <dgm:spPr/>
      <dgm:t>
        <a:bodyPr/>
        <a:lstStyle/>
        <a:p>
          <a:endParaRPr lang="zh-TW" altLang="en-US"/>
        </a:p>
      </dgm:t>
    </dgm:pt>
    <dgm:pt modelId="{BA78402F-1047-4FBA-BCAA-9975146713FC}" type="sibTrans" cxnId="{16F8E137-BE89-44DE-AA1B-E2A103947B41}">
      <dgm:prSet/>
      <dgm:spPr/>
      <dgm:t>
        <a:bodyPr/>
        <a:lstStyle/>
        <a:p>
          <a:endParaRPr lang="zh-TW" altLang="en-US"/>
        </a:p>
      </dgm:t>
    </dgm:pt>
    <dgm:pt modelId="{A8BB4778-9EF4-49AC-82A5-63A5BEFE1D5C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600" dirty="0"/>
            <a:t>   冒險獎</a:t>
          </a:r>
        </a:p>
      </dgm:t>
    </dgm:pt>
    <dgm:pt modelId="{CE8B5C2C-126D-4A42-8768-E15FA1CAD264}" type="parTrans" cxnId="{E1D3D240-9ED0-4379-B2AD-88E56845A030}">
      <dgm:prSet/>
      <dgm:spPr/>
      <dgm:t>
        <a:bodyPr/>
        <a:lstStyle/>
        <a:p>
          <a:endParaRPr lang="zh-TW" altLang="en-US"/>
        </a:p>
      </dgm:t>
    </dgm:pt>
    <dgm:pt modelId="{B8D71113-4D0E-4B5F-966B-11BA4DF75AC3}" type="sibTrans" cxnId="{E1D3D240-9ED0-4379-B2AD-88E56845A030}">
      <dgm:prSet/>
      <dgm:spPr/>
      <dgm:t>
        <a:bodyPr/>
        <a:lstStyle/>
        <a:p>
          <a:endParaRPr lang="zh-TW" altLang="en-US"/>
        </a:p>
      </dgm:t>
    </dgm:pt>
    <dgm:pt modelId="{BFE3FA00-0FF5-4210-97A8-49E079327352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400" dirty="0"/>
            <a:t>全國共抽出</a:t>
          </a:r>
          <a:r>
            <a:rPr lang="en-US" altLang="en-US" sz="1400" dirty="0"/>
            <a:t>1,800</a:t>
          </a:r>
          <a:r>
            <a:rPr lang="zh-TW" altLang="en-US" sz="1400" dirty="0"/>
            <a:t>名</a:t>
          </a:r>
        </a:p>
      </dgm:t>
    </dgm:pt>
    <dgm:pt modelId="{14A0EE9B-78DB-43ED-BAE4-64EB3D2CED2C}" type="parTrans" cxnId="{1EEAF0E9-D7C9-463C-83AD-E7656E77012E}">
      <dgm:prSet/>
      <dgm:spPr/>
      <dgm:t>
        <a:bodyPr/>
        <a:lstStyle/>
        <a:p>
          <a:endParaRPr lang="zh-TW" altLang="en-US"/>
        </a:p>
      </dgm:t>
    </dgm:pt>
    <dgm:pt modelId="{CFB6BC9E-5064-4BE1-B656-F3E919749F3E}" type="sibTrans" cxnId="{1EEAF0E9-D7C9-463C-83AD-E7656E77012E}">
      <dgm:prSet/>
      <dgm:spPr/>
      <dgm:t>
        <a:bodyPr/>
        <a:lstStyle/>
        <a:p>
          <a:endParaRPr lang="zh-TW" altLang="en-US"/>
        </a:p>
      </dgm:t>
    </dgm:pt>
    <dgm:pt modelId="{41CB19AE-976B-4F7E-B587-CBC80FCC7AEE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 dirty="0"/>
            <a:t>試煉獎</a:t>
          </a:r>
          <a:endParaRPr lang="zh-TW" altLang="en-US" sz="1600" dirty="0"/>
        </a:p>
      </dgm:t>
    </dgm:pt>
    <dgm:pt modelId="{02DED11E-5A09-407D-ABBF-058A3B71566D}" type="parTrans" cxnId="{503C819A-1EB1-491B-A61A-F2C74E5403C7}">
      <dgm:prSet/>
      <dgm:spPr/>
      <dgm:t>
        <a:bodyPr/>
        <a:lstStyle/>
        <a:p>
          <a:endParaRPr lang="zh-TW" altLang="en-US"/>
        </a:p>
      </dgm:t>
    </dgm:pt>
    <dgm:pt modelId="{A7F92235-37F2-4CA5-A1A3-7B37D24EF077}" type="sibTrans" cxnId="{503C819A-1EB1-491B-A61A-F2C74E5403C7}">
      <dgm:prSet/>
      <dgm:spPr/>
      <dgm:t>
        <a:bodyPr/>
        <a:lstStyle/>
        <a:p>
          <a:endParaRPr lang="zh-TW" altLang="en-US"/>
        </a:p>
      </dgm:t>
    </dgm:pt>
    <dgm:pt modelId="{E664D456-A387-43E6-B94D-E5E828D43304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400" dirty="0"/>
            <a:t>全國共抽出</a:t>
          </a:r>
          <a:r>
            <a:rPr lang="en-US" sz="1400" dirty="0"/>
            <a:t>800</a:t>
          </a:r>
          <a:r>
            <a:rPr lang="zh-TW" sz="1400" dirty="0"/>
            <a:t>名</a:t>
          </a:r>
          <a:endParaRPr lang="zh-TW" altLang="en-US" sz="1400" dirty="0"/>
        </a:p>
      </dgm:t>
    </dgm:pt>
    <dgm:pt modelId="{A300B80D-C55F-47CF-A031-DED664574D06}" type="parTrans" cxnId="{D307FF69-AA06-43E6-81D1-4D8EB87B94F5}">
      <dgm:prSet/>
      <dgm:spPr/>
      <dgm:t>
        <a:bodyPr/>
        <a:lstStyle/>
        <a:p>
          <a:endParaRPr lang="zh-TW" altLang="en-US"/>
        </a:p>
      </dgm:t>
    </dgm:pt>
    <dgm:pt modelId="{037E1D29-8174-4C01-8B61-7CC5742EBB12}" type="sibTrans" cxnId="{D307FF69-AA06-43E6-81D1-4D8EB87B94F5}">
      <dgm:prSet/>
      <dgm:spPr/>
      <dgm:t>
        <a:bodyPr/>
        <a:lstStyle/>
        <a:p>
          <a:endParaRPr lang="zh-TW" altLang="en-US"/>
        </a:p>
      </dgm:t>
    </dgm:pt>
    <dgm:pt modelId="{271E9A0C-19F6-462C-A835-F3478711984B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 dirty="0"/>
            <a:t>勤學獎</a:t>
          </a:r>
          <a:endParaRPr lang="zh-TW" altLang="en-US" sz="1600" dirty="0"/>
        </a:p>
      </dgm:t>
    </dgm:pt>
    <dgm:pt modelId="{9E3719CE-DA52-4494-A0E8-B1CC3F22596D}" type="parTrans" cxnId="{3E55DED4-CB64-453E-BF47-F413C1560ACD}">
      <dgm:prSet/>
      <dgm:spPr/>
      <dgm:t>
        <a:bodyPr/>
        <a:lstStyle/>
        <a:p>
          <a:endParaRPr lang="zh-TW" altLang="en-US"/>
        </a:p>
      </dgm:t>
    </dgm:pt>
    <dgm:pt modelId="{75B00944-6D96-4944-A9C8-400588F3E02D}" type="sibTrans" cxnId="{3E55DED4-CB64-453E-BF47-F413C1560ACD}">
      <dgm:prSet/>
      <dgm:spPr/>
      <dgm:t>
        <a:bodyPr/>
        <a:lstStyle/>
        <a:p>
          <a:endParaRPr lang="zh-TW" altLang="en-US"/>
        </a:p>
      </dgm:t>
    </dgm:pt>
    <dgm:pt modelId="{78139E8C-36EB-4319-91F0-78462175939E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400" dirty="0"/>
            <a:t>全國共抽出</a:t>
          </a:r>
          <a:r>
            <a:rPr lang="en-US" sz="1400" dirty="0"/>
            <a:t>500</a:t>
          </a:r>
          <a:r>
            <a:rPr lang="zh-TW" sz="1400" dirty="0"/>
            <a:t>名</a:t>
          </a:r>
          <a:endParaRPr lang="zh-TW" altLang="en-US" sz="1400" dirty="0"/>
        </a:p>
      </dgm:t>
    </dgm:pt>
    <dgm:pt modelId="{51FD4B86-2BCB-4A93-8D04-44F5CC12A37C}" type="parTrans" cxnId="{188FF056-47DF-4EC8-861E-0D3B15341564}">
      <dgm:prSet/>
      <dgm:spPr/>
      <dgm:t>
        <a:bodyPr/>
        <a:lstStyle/>
        <a:p>
          <a:endParaRPr lang="zh-TW" altLang="en-US"/>
        </a:p>
      </dgm:t>
    </dgm:pt>
    <dgm:pt modelId="{AB1BCBA8-9D5F-45D9-857A-663B5CA58EB8}" type="sibTrans" cxnId="{188FF056-47DF-4EC8-861E-0D3B15341564}">
      <dgm:prSet/>
      <dgm:spPr/>
      <dgm:t>
        <a:bodyPr/>
        <a:lstStyle/>
        <a:p>
          <a:endParaRPr lang="zh-TW" altLang="en-US"/>
        </a:p>
      </dgm:t>
    </dgm:pt>
    <dgm:pt modelId="{1595F8FE-4EAA-45D9-A9F0-2716FFB43C4E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/>
            <a:t>派森獎</a:t>
          </a:r>
          <a:endParaRPr lang="zh-TW" altLang="en-US" sz="1600" dirty="0"/>
        </a:p>
      </dgm:t>
    </dgm:pt>
    <dgm:pt modelId="{62FA3A73-262D-4109-AD4A-CB6C70863454}" type="parTrans" cxnId="{BBC8EB01-BF76-4BCA-B5A2-0EDBA95428DE}">
      <dgm:prSet/>
      <dgm:spPr/>
      <dgm:t>
        <a:bodyPr/>
        <a:lstStyle/>
        <a:p>
          <a:endParaRPr lang="zh-TW" altLang="en-US"/>
        </a:p>
      </dgm:t>
    </dgm:pt>
    <dgm:pt modelId="{472237E1-9DF7-472F-93CE-48EB4D17F192}" type="sibTrans" cxnId="{BBC8EB01-BF76-4BCA-B5A2-0EDBA95428DE}">
      <dgm:prSet/>
      <dgm:spPr/>
      <dgm:t>
        <a:bodyPr/>
        <a:lstStyle/>
        <a:p>
          <a:endParaRPr lang="zh-TW" altLang="en-US"/>
        </a:p>
      </dgm:t>
    </dgm:pt>
    <dgm:pt modelId="{E752790D-AF98-4370-B5B5-4DBA47215553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 dirty="0"/>
            <a:t>全國共抽出</a:t>
          </a:r>
          <a:r>
            <a:rPr lang="en-US" sz="1600" dirty="0"/>
            <a:t>5</a:t>
          </a:r>
          <a:r>
            <a:rPr lang="zh-TW" sz="1600" dirty="0"/>
            <a:t>名</a:t>
          </a:r>
          <a:endParaRPr lang="zh-TW" altLang="en-US" sz="1600" dirty="0"/>
        </a:p>
      </dgm:t>
    </dgm:pt>
    <dgm:pt modelId="{5CD867D1-11AB-4CF2-A0E7-FBFE1B56DAE4}" type="parTrans" cxnId="{FAEB425B-7075-4E6E-B0F0-742FE1D5F0A1}">
      <dgm:prSet/>
      <dgm:spPr/>
      <dgm:t>
        <a:bodyPr/>
        <a:lstStyle/>
        <a:p>
          <a:endParaRPr lang="zh-TW" altLang="en-US"/>
        </a:p>
      </dgm:t>
    </dgm:pt>
    <dgm:pt modelId="{7DB3DDCE-814D-45FE-9AD4-C3422200C080}" type="sibTrans" cxnId="{FAEB425B-7075-4E6E-B0F0-742FE1D5F0A1}">
      <dgm:prSet/>
      <dgm:spPr/>
      <dgm:t>
        <a:bodyPr/>
        <a:lstStyle/>
        <a:p>
          <a:endParaRPr lang="zh-TW" altLang="en-US"/>
        </a:p>
      </dgm:t>
    </dgm:pt>
    <dgm:pt modelId="{F3AD769C-F8FF-4596-A944-DAAC69B544AE}" type="pres">
      <dgm:prSet presAssocID="{52BF40E8-8E53-40BB-9422-0A05EB024CB0}" presName="compositeShape" presStyleCnt="0">
        <dgm:presLayoutVars>
          <dgm:chMax val="7"/>
          <dgm:dir/>
          <dgm:resizeHandles val="exact"/>
        </dgm:presLayoutVars>
      </dgm:prSet>
      <dgm:spPr/>
    </dgm:pt>
    <dgm:pt modelId="{9181D1D1-6EB2-45C4-AF28-85131D98F10D}" type="pres">
      <dgm:prSet presAssocID="{52BF40E8-8E53-40BB-9422-0A05EB024CB0}" presName="wedge1" presStyleLbl="node1" presStyleIdx="0" presStyleCnt="7" custLinFactNeighborY="959"/>
      <dgm:spPr/>
    </dgm:pt>
    <dgm:pt modelId="{1317AE06-C1F7-4501-A986-2B53957DA595}" type="pres">
      <dgm:prSet presAssocID="{52BF40E8-8E53-40BB-9422-0A05EB024CB0}" presName="dummy1a" presStyleCnt="0"/>
      <dgm:spPr/>
    </dgm:pt>
    <dgm:pt modelId="{5ED2A856-1582-4A24-B65C-6351C467AE4B}" type="pres">
      <dgm:prSet presAssocID="{52BF40E8-8E53-40BB-9422-0A05EB024CB0}" presName="dummy1b" presStyleCnt="0"/>
      <dgm:spPr/>
    </dgm:pt>
    <dgm:pt modelId="{46621113-2B5B-47A7-A2C5-55583D389F99}" type="pres">
      <dgm:prSet presAssocID="{52BF40E8-8E53-40BB-9422-0A05EB024CB0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1D64F31-BBA1-47C9-83FD-BBA623D81BEB}" type="pres">
      <dgm:prSet presAssocID="{52BF40E8-8E53-40BB-9422-0A05EB024CB0}" presName="wedge2" presStyleLbl="node1" presStyleIdx="1" presStyleCnt="7"/>
      <dgm:spPr/>
    </dgm:pt>
    <dgm:pt modelId="{C59AEC3B-B62C-49C2-9DEF-46ACA7BCD599}" type="pres">
      <dgm:prSet presAssocID="{52BF40E8-8E53-40BB-9422-0A05EB024CB0}" presName="dummy2a" presStyleCnt="0"/>
      <dgm:spPr/>
    </dgm:pt>
    <dgm:pt modelId="{7FCD7275-D289-4794-BF3D-09B3972A06A7}" type="pres">
      <dgm:prSet presAssocID="{52BF40E8-8E53-40BB-9422-0A05EB024CB0}" presName="dummy2b" presStyleCnt="0"/>
      <dgm:spPr/>
    </dgm:pt>
    <dgm:pt modelId="{D195C776-1091-4364-BE86-47D8C53C6B8B}" type="pres">
      <dgm:prSet presAssocID="{52BF40E8-8E53-40BB-9422-0A05EB024CB0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DD2ECCA-4059-48C5-96EE-014BB9A8231A}" type="pres">
      <dgm:prSet presAssocID="{52BF40E8-8E53-40BB-9422-0A05EB024CB0}" presName="wedge3" presStyleLbl="node1" presStyleIdx="2" presStyleCnt="7"/>
      <dgm:spPr/>
    </dgm:pt>
    <dgm:pt modelId="{BDB5F504-BB1C-4B25-9C94-9FA07F988B85}" type="pres">
      <dgm:prSet presAssocID="{52BF40E8-8E53-40BB-9422-0A05EB024CB0}" presName="dummy3a" presStyleCnt="0"/>
      <dgm:spPr/>
    </dgm:pt>
    <dgm:pt modelId="{8F9C0C1B-181C-497E-8085-ED7DC6DA0905}" type="pres">
      <dgm:prSet presAssocID="{52BF40E8-8E53-40BB-9422-0A05EB024CB0}" presName="dummy3b" presStyleCnt="0"/>
      <dgm:spPr/>
    </dgm:pt>
    <dgm:pt modelId="{C1FE207B-2236-4DC6-93EA-6E439166C8C5}" type="pres">
      <dgm:prSet presAssocID="{52BF40E8-8E53-40BB-9422-0A05EB024CB0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7C1D595-6DF1-4E64-BC87-8DD97FFB0D90}" type="pres">
      <dgm:prSet presAssocID="{52BF40E8-8E53-40BB-9422-0A05EB024CB0}" presName="wedge4" presStyleLbl="node1" presStyleIdx="3" presStyleCnt="7"/>
      <dgm:spPr/>
    </dgm:pt>
    <dgm:pt modelId="{8D1A14D2-5A7B-429E-8622-B29AF9C0DAFB}" type="pres">
      <dgm:prSet presAssocID="{52BF40E8-8E53-40BB-9422-0A05EB024CB0}" presName="dummy4a" presStyleCnt="0"/>
      <dgm:spPr/>
    </dgm:pt>
    <dgm:pt modelId="{F90BA988-73DD-4DBB-877F-858199B3A878}" type="pres">
      <dgm:prSet presAssocID="{52BF40E8-8E53-40BB-9422-0A05EB024CB0}" presName="dummy4b" presStyleCnt="0"/>
      <dgm:spPr/>
    </dgm:pt>
    <dgm:pt modelId="{8D3C88CD-5B7F-4363-B8D3-913FE9F76D59}" type="pres">
      <dgm:prSet presAssocID="{52BF40E8-8E53-40BB-9422-0A05EB024CB0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59BD317C-5BB9-49D1-AA5E-2842B1872B17}" type="pres">
      <dgm:prSet presAssocID="{52BF40E8-8E53-40BB-9422-0A05EB024CB0}" presName="wedge5" presStyleLbl="node1" presStyleIdx="4" presStyleCnt="7"/>
      <dgm:spPr/>
    </dgm:pt>
    <dgm:pt modelId="{86080E57-84A2-45B8-B08B-C5DECC4F98E6}" type="pres">
      <dgm:prSet presAssocID="{52BF40E8-8E53-40BB-9422-0A05EB024CB0}" presName="dummy5a" presStyleCnt="0"/>
      <dgm:spPr/>
    </dgm:pt>
    <dgm:pt modelId="{C561CD81-218B-4DA4-A1C4-34EA16A86FF6}" type="pres">
      <dgm:prSet presAssocID="{52BF40E8-8E53-40BB-9422-0A05EB024CB0}" presName="dummy5b" presStyleCnt="0"/>
      <dgm:spPr/>
    </dgm:pt>
    <dgm:pt modelId="{73C58054-4A0E-431D-9302-96C57FBC4297}" type="pres">
      <dgm:prSet presAssocID="{52BF40E8-8E53-40BB-9422-0A05EB024CB0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83FCDE5-DEF4-4E4A-B7D3-337FE83C2064}" type="pres">
      <dgm:prSet presAssocID="{52BF40E8-8E53-40BB-9422-0A05EB024CB0}" presName="wedge6" presStyleLbl="node1" presStyleIdx="5" presStyleCnt="7"/>
      <dgm:spPr/>
    </dgm:pt>
    <dgm:pt modelId="{EE350FAF-43D1-4E1D-96E2-722A370C5F83}" type="pres">
      <dgm:prSet presAssocID="{52BF40E8-8E53-40BB-9422-0A05EB024CB0}" presName="dummy6a" presStyleCnt="0"/>
      <dgm:spPr/>
    </dgm:pt>
    <dgm:pt modelId="{179024BA-D7B8-4AFA-9607-B92DD39F5051}" type="pres">
      <dgm:prSet presAssocID="{52BF40E8-8E53-40BB-9422-0A05EB024CB0}" presName="dummy6b" presStyleCnt="0"/>
      <dgm:spPr/>
    </dgm:pt>
    <dgm:pt modelId="{4DE6209A-347A-4825-A10B-C1384884B038}" type="pres">
      <dgm:prSet presAssocID="{52BF40E8-8E53-40BB-9422-0A05EB024CB0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AEE9E76-F0FC-4DF3-ABC9-0880A8E07B65}" type="pres">
      <dgm:prSet presAssocID="{52BF40E8-8E53-40BB-9422-0A05EB024CB0}" presName="wedge7" presStyleLbl="node1" presStyleIdx="6" presStyleCnt="7"/>
      <dgm:spPr/>
    </dgm:pt>
    <dgm:pt modelId="{52B3B489-09D0-464B-9861-FAE8F736D683}" type="pres">
      <dgm:prSet presAssocID="{52BF40E8-8E53-40BB-9422-0A05EB024CB0}" presName="dummy7a" presStyleCnt="0"/>
      <dgm:spPr/>
    </dgm:pt>
    <dgm:pt modelId="{8AF06631-92DB-4058-80E2-BA483B7ABAF8}" type="pres">
      <dgm:prSet presAssocID="{52BF40E8-8E53-40BB-9422-0A05EB024CB0}" presName="dummy7b" presStyleCnt="0"/>
      <dgm:spPr/>
    </dgm:pt>
    <dgm:pt modelId="{D4C9F4C1-780F-4B29-B4BD-F03A898DF4A1}" type="pres">
      <dgm:prSet presAssocID="{52BF40E8-8E53-40BB-9422-0A05EB024CB0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B41D214E-EB1B-44A5-942D-796DFBCC381E}" type="pres">
      <dgm:prSet presAssocID="{BFF5E1DD-3C54-4DA7-BA03-C298F1348558}" presName="arrowWedge1" presStyleLbl="fgSibTrans2D1" presStyleIdx="0" presStyleCnt="7"/>
      <dgm:spPr/>
    </dgm:pt>
    <dgm:pt modelId="{7718F415-C4F8-4D4A-9D5D-3A1D961084E7}" type="pres">
      <dgm:prSet presAssocID="{046388E2-3CB4-4C5B-AFBC-2E195E3246BD}" presName="arrowWedge2" presStyleLbl="fgSibTrans2D1" presStyleIdx="1" presStyleCnt="7"/>
      <dgm:spPr/>
    </dgm:pt>
    <dgm:pt modelId="{9CB7DA9A-8BD1-4029-8EAF-21174E203EB2}" type="pres">
      <dgm:prSet presAssocID="{9002AC06-6CF0-4CE9-AFA6-7AD5500E8210}" presName="arrowWedge3" presStyleLbl="fgSibTrans2D1" presStyleIdx="2" presStyleCnt="7"/>
      <dgm:spPr/>
    </dgm:pt>
    <dgm:pt modelId="{00811210-0E03-4F49-8F3F-F7CD95D83BE5}" type="pres">
      <dgm:prSet presAssocID="{B8D71113-4D0E-4B5F-966B-11BA4DF75AC3}" presName="arrowWedge4" presStyleLbl="fgSibTrans2D1" presStyleIdx="3" presStyleCnt="7"/>
      <dgm:spPr/>
    </dgm:pt>
    <dgm:pt modelId="{03559EC5-2A1F-4C25-8AAB-9DE5A938C9C4}" type="pres">
      <dgm:prSet presAssocID="{A7F92235-37F2-4CA5-A1A3-7B37D24EF077}" presName="arrowWedge5" presStyleLbl="fgSibTrans2D1" presStyleIdx="4" presStyleCnt="7"/>
      <dgm:spPr/>
    </dgm:pt>
    <dgm:pt modelId="{F28B91BD-0B38-4C15-8BAD-5353EBAE1984}" type="pres">
      <dgm:prSet presAssocID="{75B00944-6D96-4944-A9C8-400588F3E02D}" presName="arrowWedge6" presStyleLbl="fgSibTrans2D1" presStyleIdx="5" presStyleCnt="7"/>
      <dgm:spPr/>
    </dgm:pt>
    <dgm:pt modelId="{5A9FC180-5CB9-42ED-93F6-D85573AE27C8}" type="pres">
      <dgm:prSet presAssocID="{472237E1-9DF7-472F-93CE-48EB4D17F192}" presName="arrowWedge7" presStyleLbl="fgSibTrans2D1" presStyleIdx="6" presStyleCnt="7"/>
      <dgm:spPr/>
    </dgm:pt>
  </dgm:ptLst>
  <dgm:cxnLst>
    <dgm:cxn modelId="{BBC8EB01-BF76-4BCA-B5A2-0EDBA95428DE}" srcId="{52BF40E8-8E53-40BB-9422-0A05EB024CB0}" destId="{1595F8FE-4EAA-45D9-A9F0-2716FFB43C4E}" srcOrd="6" destOrd="0" parTransId="{62FA3A73-262D-4109-AD4A-CB6C70863454}" sibTransId="{472237E1-9DF7-472F-93CE-48EB4D17F192}"/>
    <dgm:cxn modelId="{7871FF17-987D-4791-B4C7-0F3580CA408D}" type="presOf" srcId="{5C53082A-5351-4B3A-9599-98C5E4B922C2}" destId="{C1FE207B-2236-4DC6-93EA-6E439166C8C5}" srcOrd="1" destOrd="0" presId="urn:microsoft.com/office/officeart/2005/8/layout/cycle8"/>
    <dgm:cxn modelId="{ACF34019-D4F3-43DC-9B48-FFF8C343704B}" type="presOf" srcId="{E2F3D2B6-3D8A-4703-A255-5C6972B48521}" destId="{D195C776-1091-4364-BE86-47D8C53C6B8B}" srcOrd="1" destOrd="0" presId="urn:microsoft.com/office/officeart/2005/8/layout/cycle8"/>
    <dgm:cxn modelId="{E8E0E71F-9E45-44EF-965A-060196D40A0C}" type="presOf" srcId="{78139E8C-36EB-4319-91F0-78462175939E}" destId="{4DE6209A-347A-4825-A10B-C1384884B038}" srcOrd="1" destOrd="1" presId="urn:microsoft.com/office/officeart/2005/8/layout/cycle8"/>
    <dgm:cxn modelId="{039B0E20-339B-4197-9266-421403BC25F9}" type="presOf" srcId="{54B791B7-9DD7-45B7-BF66-FB277E863C77}" destId="{61D64F31-BBA1-47C9-83FD-BBA623D81BEB}" srcOrd="0" destOrd="1" presId="urn:microsoft.com/office/officeart/2005/8/layout/cycle8"/>
    <dgm:cxn modelId="{D8BB5D27-4FD5-4BF8-B788-04AFA1D0DC0A}" type="presOf" srcId="{E752790D-AF98-4370-B5B5-4DBA47215553}" destId="{D4C9F4C1-780F-4B29-B4BD-F03A898DF4A1}" srcOrd="1" destOrd="1" presId="urn:microsoft.com/office/officeart/2005/8/layout/cycle8"/>
    <dgm:cxn modelId="{29509A2B-35A3-4573-8F84-60C353C2D1AB}" type="presOf" srcId="{271E9A0C-19F6-462C-A835-F3478711984B}" destId="{4DE6209A-347A-4825-A10B-C1384884B038}" srcOrd="1" destOrd="0" presId="urn:microsoft.com/office/officeart/2005/8/layout/cycle8"/>
    <dgm:cxn modelId="{1121192D-6EF3-4F4F-82DF-4AF36C7DA872}" srcId="{52BF40E8-8E53-40BB-9422-0A05EB024CB0}" destId="{93DA0BAE-B954-487D-8C53-BC4EC5546A07}" srcOrd="0" destOrd="0" parTransId="{89C62E3C-8B2D-4D49-9990-FF54F8DFDCE6}" sibTransId="{BFF5E1DD-3C54-4DA7-BA03-C298F1348558}"/>
    <dgm:cxn modelId="{D500FD34-94C8-42D9-8980-FA28B4185034}" type="presOf" srcId="{52BF40E8-8E53-40BB-9422-0A05EB024CB0}" destId="{F3AD769C-F8FF-4596-A944-DAAC69B544AE}" srcOrd="0" destOrd="0" presId="urn:microsoft.com/office/officeart/2005/8/layout/cycle8"/>
    <dgm:cxn modelId="{16F8E137-BE89-44DE-AA1B-E2A103947B41}" srcId="{5C53082A-5351-4B3A-9599-98C5E4B922C2}" destId="{2A0481AB-EF39-48F8-BBB6-984690D6F8FA}" srcOrd="0" destOrd="0" parTransId="{260815B1-EAF6-4C92-B96A-38ECC3B58BB6}" sibTransId="{BA78402F-1047-4FBA-BCAA-9975146713FC}"/>
    <dgm:cxn modelId="{6C25183F-8A26-44C1-AECD-BDDF20AAAF55}" type="presOf" srcId="{BFE3FA00-0FF5-4210-97A8-49E079327352}" destId="{8D3C88CD-5B7F-4363-B8D3-913FE9F76D59}" srcOrd="1" destOrd="1" presId="urn:microsoft.com/office/officeart/2005/8/layout/cycle8"/>
    <dgm:cxn modelId="{E1D3D240-9ED0-4379-B2AD-88E56845A030}" srcId="{52BF40E8-8E53-40BB-9422-0A05EB024CB0}" destId="{A8BB4778-9EF4-49AC-82A5-63A5BEFE1D5C}" srcOrd="3" destOrd="0" parTransId="{CE8B5C2C-126D-4A42-8768-E15FA1CAD264}" sibTransId="{B8D71113-4D0E-4B5F-966B-11BA4DF75AC3}"/>
    <dgm:cxn modelId="{FAEB425B-7075-4E6E-B0F0-742FE1D5F0A1}" srcId="{1595F8FE-4EAA-45D9-A9F0-2716FFB43C4E}" destId="{E752790D-AF98-4370-B5B5-4DBA47215553}" srcOrd="0" destOrd="0" parTransId="{5CD867D1-11AB-4CF2-A0E7-FBFE1B56DAE4}" sibTransId="{7DB3DDCE-814D-45FE-9AD4-C3422200C080}"/>
    <dgm:cxn modelId="{4E6CD464-1821-4294-88FE-2A4952196C8E}" type="presOf" srcId="{93DA0BAE-B954-487D-8C53-BC4EC5546A07}" destId="{46621113-2B5B-47A7-A2C5-55583D389F99}" srcOrd="1" destOrd="0" presId="urn:microsoft.com/office/officeart/2005/8/layout/cycle8"/>
    <dgm:cxn modelId="{49580C47-FB25-44E9-B041-46BC48598337}" type="presOf" srcId="{A8BB4778-9EF4-49AC-82A5-63A5BEFE1D5C}" destId="{8D3C88CD-5B7F-4363-B8D3-913FE9F76D59}" srcOrd="1" destOrd="0" presId="urn:microsoft.com/office/officeart/2005/8/layout/cycle8"/>
    <dgm:cxn modelId="{D307FF69-AA06-43E6-81D1-4D8EB87B94F5}" srcId="{41CB19AE-976B-4F7E-B587-CBC80FCC7AEE}" destId="{E664D456-A387-43E6-B94D-E5E828D43304}" srcOrd="0" destOrd="0" parTransId="{A300B80D-C55F-47CF-A031-DED664574D06}" sibTransId="{037E1D29-8174-4C01-8B61-7CC5742EBB12}"/>
    <dgm:cxn modelId="{188FF056-47DF-4EC8-861E-0D3B15341564}" srcId="{271E9A0C-19F6-462C-A835-F3478711984B}" destId="{78139E8C-36EB-4319-91F0-78462175939E}" srcOrd="0" destOrd="0" parTransId="{51FD4B86-2BCB-4A93-8D04-44F5CC12A37C}" sibTransId="{AB1BCBA8-9D5F-45D9-857A-663B5CA58EB8}"/>
    <dgm:cxn modelId="{F836EB77-1E95-468F-A46A-49CD4BB12018}" type="presOf" srcId="{2A0481AB-EF39-48F8-BBB6-984690D6F8FA}" destId="{C1FE207B-2236-4DC6-93EA-6E439166C8C5}" srcOrd="1" destOrd="1" presId="urn:microsoft.com/office/officeart/2005/8/layout/cycle8"/>
    <dgm:cxn modelId="{0EBDEB79-132F-4587-9ABD-459F96BFA50D}" srcId="{52BF40E8-8E53-40BB-9422-0A05EB024CB0}" destId="{5C53082A-5351-4B3A-9599-98C5E4B922C2}" srcOrd="2" destOrd="0" parTransId="{82793764-5316-4CE1-ACC8-D13FD173EF9D}" sibTransId="{9002AC06-6CF0-4CE9-AFA6-7AD5500E8210}"/>
    <dgm:cxn modelId="{B8F5837B-C8A3-4C96-956F-DC1C5181ADBE}" type="presOf" srcId="{E752790D-AF98-4370-B5B5-4DBA47215553}" destId="{2AEE9E76-F0FC-4DF3-ABC9-0880A8E07B65}" srcOrd="0" destOrd="1" presId="urn:microsoft.com/office/officeart/2005/8/layout/cycle8"/>
    <dgm:cxn modelId="{9315137F-E8D8-4F96-9D91-DFB5A2542C09}" type="presOf" srcId="{271E9A0C-19F6-462C-A835-F3478711984B}" destId="{283FCDE5-DEF4-4E4A-B7D3-337FE83C2064}" srcOrd="0" destOrd="0" presId="urn:microsoft.com/office/officeart/2005/8/layout/cycle8"/>
    <dgm:cxn modelId="{C5E86A90-C616-4536-9CBE-589F9E1F96EB}" type="presOf" srcId="{C2AA884E-7B5F-45B1-9DA5-E6CA7384FD65}" destId="{46621113-2B5B-47A7-A2C5-55583D389F99}" srcOrd="1" destOrd="1" presId="urn:microsoft.com/office/officeart/2005/8/layout/cycle8"/>
    <dgm:cxn modelId="{503C819A-1EB1-491B-A61A-F2C74E5403C7}" srcId="{52BF40E8-8E53-40BB-9422-0A05EB024CB0}" destId="{41CB19AE-976B-4F7E-B587-CBC80FCC7AEE}" srcOrd="4" destOrd="0" parTransId="{02DED11E-5A09-407D-ABBF-058A3B71566D}" sibTransId="{A7F92235-37F2-4CA5-A1A3-7B37D24EF077}"/>
    <dgm:cxn modelId="{5A81AF9B-E8CC-4F38-B443-D6A4745004DD}" type="presOf" srcId="{78139E8C-36EB-4319-91F0-78462175939E}" destId="{283FCDE5-DEF4-4E4A-B7D3-337FE83C2064}" srcOrd="0" destOrd="1" presId="urn:microsoft.com/office/officeart/2005/8/layout/cycle8"/>
    <dgm:cxn modelId="{E361D19F-F36A-416E-B0E9-418ED57C9DB9}" type="presOf" srcId="{A8BB4778-9EF4-49AC-82A5-63A5BEFE1D5C}" destId="{67C1D595-6DF1-4E64-BC87-8DD97FFB0D90}" srcOrd="0" destOrd="0" presId="urn:microsoft.com/office/officeart/2005/8/layout/cycle8"/>
    <dgm:cxn modelId="{1EC7DAB2-BF1B-40AA-9E72-205C618D69BD}" type="presOf" srcId="{1595F8FE-4EAA-45D9-A9F0-2716FFB43C4E}" destId="{D4C9F4C1-780F-4B29-B4BD-F03A898DF4A1}" srcOrd="1" destOrd="0" presId="urn:microsoft.com/office/officeart/2005/8/layout/cycle8"/>
    <dgm:cxn modelId="{116B7CBB-22DD-412B-8133-22191B673237}" type="presOf" srcId="{5C53082A-5351-4B3A-9599-98C5E4B922C2}" destId="{7DD2ECCA-4059-48C5-96EE-014BB9A8231A}" srcOrd="0" destOrd="0" presId="urn:microsoft.com/office/officeart/2005/8/layout/cycle8"/>
    <dgm:cxn modelId="{4CB9B5C0-2D67-4583-BD86-31B0CE7F4D82}" type="presOf" srcId="{2A0481AB-EF39-48F8-BBB6-984690D6F8FA}" destId="{7DD2ECCA-4059-48C5-96EE-014BB9A8231A}" srcOrd="0" destOrd="1" presId="urn:microsoft.com/office/officeart/2005/8/layout/cycle8"/>
    <dgm:cxn modelId="{D92614C3-59FB-4687-9E16-C48409B62A3E}" type="presOf" srcId="{41CB19AE-976B-4F7E-B587-CBC80FCC7AEE}" destId="{59BD317C-5BB9-49D1-AA5E-2842B1872B17}" srcOrd="0" destOrd="0" presId="urn:microsoft.com/office/officeart/2005/8/layout/cycle8"/>
    <dgm:cxn modelId="{6BD733C7-A563-43C6-BFC3-6B9E1B777973}" type="presOf" srcId="{54B791B7-9DD7-45B7-BF66-FB277E863C77}" destId="{D195C776-1091-4364-BE86-47D8C53C6B8B}" srcOrd="1" destOrd="1" presId="urn:microsoft.com/office/officeart/2005/8/layout/cycle8"/>
    <dgm:cxn modelId="{AE835FCA-A317-4918-AEB4-1466E2D96541}" type="presOf" srcId="{E2F3D2B6-3D8A-4703-A255-5C6972B48521}" destId="{61D64F31-BBA1-47C9-83FD-BBA623D81BEB}" srcOrd="0" destOrd="0" presId="urn:microsoft.com/office/officeart/2005/8/layout/cycle8"/>
    <dgm:cxn modelId="{9109F3CD-F511-4479-A3AA-24993508C3E0}" type="presOf" srcId="{41CB19AE-976B-4F7E-B587-CBC80FCC7AEE}" destId="{73C58054-4A0E-431D-9302-96C57FBC4297}" srcOrd="1" destOrd="0" presId="urn:microsoft.com/office/officeart/2005/8/layout/cycle8"/>
    <dgm:cxn modelId="{448B48D4-506F-4BEE-8B60-E9B8EFC7B2B7}" type="presOf" srcId="{BFE3FA00-0FF5-4210-97A8-49E079327352}" destId="{67C1D595-6DF1-4E64-BC87-8DD97FFB0D90}" srcOrd="0" destOrd="1" presId="urn:microsoft.com/office/officeart/2005/8/layout/cycle8"/>
    <dgm:cxn modelId="{4F4C50D4-61EC-46D2-AAC9-5CA9D0EE466D}" type="presOf" srcId="{E664D456-A387-43E6-B94D-E5E828D43304}" destId="{59BD317C-5BB9-49D1-AA5E-2842B1872B17}" srcOrd="0" destOrd="1" presId="urn:microsoft.com/office/officeart/2005/8/layout/cycle8"/>
    <dgm:cxn modelId="{3E55DED4-CB64-453E-BF47-F413C1560ACD}" srcId="{52BF40E8-8E53-40BB-9422-0A05EB024CB0}" destId="{271E9A0C-19F6-462C-A835-F3478711984B}" srcOrd="5" destOrd="0" parTransId="{9E3719CE-DA52-4494-A0E8-B1CC3F22596D}" sibTransId="{75B00944-6D96-4944-A9C8-400588F3E02D}"/>
    <dgm:cxn modelId="{D53F6CE0-FB08-4C9B-9945-1A6F3606E2DF}" srcId="{E2F3D2B6-3D8A-4703-A255-5C6972B48521}" destId="{54B791B7-9DD7-45B7-BF66-FB277E863C77}" srcOrd="0" destOrd="0" parTransId="{8DB5A738-63BB-489E-AEC9-8DA0DE17CA92}" sibTransId="{E57B7055-8C6A-4918-A9FE-E1D8C8DE230A}"/>
    <dgm:cxn modelId="{D0FC6BE1-1CC2-40F8-BEE1-5B242F0541CD}" type="presOf" srcId="{1595F8FE-4EAA-45D9-A9F0-2716FFB43C4E}" destId="{2AEE9E76-F0FC-4DF3-ABC9-0880A8E07B65}" srcOrd="0" destOrd="0" presId="urn:microsoft.com/office/officeart/2005/8/layout/cycle8"/>
    <dgm:cxn modelId="{2828E0E3-39E2-4D54-8FFC-FDFABB1611FF}" srcId="{93DA0BAE-B954-487D-8C53-BC4EC5546A07}" destId="{C2AA884E-7B5F-45B1-9DA5-E6CA7384FD65}" srcOrd="0" destOrd="0" parTransId="{4B49F6B2-0D2F-4694-B868-90EED9924D35}" sibTransId="{5FA37D9E-2368-4011-B86F-8695405DD6F8}"/>
    <dgm:cxn modelId="{C84292E8-6C1E-4851-9529-1566F492AF4C}" type="presOf" srcId="{93DA0BAE-B954-487D-8C53-BC4EC5546A07}" destId="{9181D1D1-6EB2-45C4-AF28-85131D98F10D}" srcOrd="0" destOrd="0" presId="urn:microsoft.com/office/officeart/2005/8/layout/cycle8"/>
    <dgm:cxn modelId="{1EEAF0E9-D7C9-463C-83AD-E7656E77012E}" srcId="{A8BB4778-9EF4-49AC-82A5-63A5BEFE1D5C}" destId="{BFE3FA00-0FF5-4210-97A8-49E079327352}" srcOrd="0" destOrd="0" parTransId="{14A0EE9B-78DB-43ED-BAE4-64EB3D2CED2C}" sibTransId="{CFB6BC9E-5064-4BE1-B656-F3E919749F3E}"/>
    <dgm:cxn modelId="{658D6CEA-C743-415F-8201-BE7E174A5F55}" type="presOf" srcId="{C2AA884E-7B5F-45B1-9DA5-E6CA7384FD65}" destId="{9181D1D1-6EB2-45C4-AF28-85131D98F10D}" srcOrd="0" destOrd="1" presId="urn:microsoft.com/office/officeart/2005/8/layout/cycle8"/>
    <dgm:cxn modelId="{C5C99DFA-6506-4F6E-997B-4B7BCB1001E8}" srcId="{52BF40E8-8E53-40BB-9422-0A05EB024CB0}" destId="{E2F3D2B6-3D8A-4703-A255-5C6972B48521}" srcOrd="1" destOrd="0" parTransId="{930CBD54-7D63-4FF9-914F-7C503599B1F2}" sibTransId="{046388E2-3CB4-4C5B-AFBC-2E195E3246BD}"/>
    <dgm:cxn modelId="{5C98BBFF-0D76-435E-8342-84F2940643DD}" type="presOf" srcId="{E664D456-A387-43E6-B94D-E5E828D43304}" destId="{73C58054-4A0E-431D-9302-96C57FBC4297}" srcOrd="1" destOrd="1" presId="urn:microsoft.com/office/officeart/2005/8/layout/cycle8"/>
    <dgm:cxn modelId="{2B234611-730C-4A21-9C50-D4AABEDB6740}" type="presParOf" srcId="{F3AD769C-F8FF-4596-A944-DAAC69B544AE}" destId="{9181D1D1-6EB2-45C4-AF28-85131D98F10D}" srcOrd="0" destOrd="0" presId="urn:microsoft.com/office/officeart/2005/8/layout/cycle8"/>
    <dgm:cxn modelId="{3A14FC2E-9FB9-47F7-97D2-0C72D48FAEFE}" type="presParOf" srcId="{F3AD769C-F8FF-4596-A944-DAAC69B544AE}" destId="{1317AE06-C1F7-4501-A986-2B53957DA595}" srcOrd="1" destOrd="0" presId="urn:microsoft.com/office/officeart/2005/8/layout/cycle8"/>
    <dgm:cxn modelId="{25181D13-ADB3-485D-A89B-0ACF8CCBE7E3}" type="presParOf" srcId="{F3AD769C-F8FF-4596-A944-DAAC69B544AE}" destId="{5ED2A856-1582-4A24-B65C-6351C467AE4B}" srcOrd="2" destOrd="0" presId="urn:microsoft.com/office/officeart/2005/8/layout/cycle8"/>
    <dgm:cxn modelId="{2E356F81-A703-4E26-A2AE-65F306EE7217}" type="presParOf" srcId="{F3AD769C-F8FF-4596-A944-DAAC69B544AE}" destId="{46621113-2B5B-47A7-A2C5-55583D389F99}" srcOrd="3" destOrd="0" presId="urn:microsoft.com/office/officeart/2005/8/layout/cycle8"/>
    <dgm:cxn modelId="{D0DA6CBC-46FF-4268-99D1-0108812DDFE4}" type="presParOf" srcId="{F3AD769C-F8FF-4596-A944-DAAC69B544AE}" destId="{61D64F31-BBA1-47C9-83FD-BBA623D81BEB}" srcOrd="4" destOrd="0" presId="urn:microsoft.com/office/officeart/2005/8/layout/cycle8"/>
    <dgm:cxn modelId="{7633A4E6-1D3E-48D3-BA2E-183C259A9D40}" type="presParOf" srcId="{F3AD769C-F8FF-4596-A944-DAAC69B544AE}" destId="{C59AEC3B-B62C-49C2-9DEF-46ACA7BCD599}" srcOrd="5" destOrd="0" presId="urn:microsoft.com/office/officeart/2005/8/layout/cycle8"/>
    <dgm:cxn modelId="{A08F9C7B-8F30-4ED2-8362-5B453E6233BB}" type="presParOf" srcId="{F3AD769C-F8FF-4596-A944-DAAC69B544AE}" destId="{7FCD7275-D289-4794-BF3D-09B3972A06A7}" srcOrd="6" destOrd="0" presId="urn:microsoft.com/office/officeart/2005/8/layout/cycle8"/>
    <dgm:cxn modelId="{E992CC89-B1EC-422A-B245-9445DD4455A3}" type="presParOf" srcId="{F3AD769C-F8FF-4596-A944-DAAC69B544AE}" destId="{D195C776-1091-4364-BE86-47D8C53C6B8B}" srcOrd="7" destOrd="0" presId="urn:microsoft.com/office/officeart/2005/8/layout/cycle8"/>
    <dgm:cxn modelId="{F0738815-0ADF-406A-905C-D1633E81BD38}" type="presParOf" srcId="{F3AD769C-F8FF-4596-A944-DAAC69B544AE}" destId="{7DD2ECCA-4059-48C5-96EE-014BB9A8231A}" srcOrd="8" destOrd="0" presId="urn:microsoft.com/office/officeart/2005/8/layout/cycle8"/>
    <dgm:cxn modelId="{FB836506-0838-41E5-B25A-E0DBBC8E739E}" type="presParOf" srcId="{F3AD769C-F8FF-4596-A944-DAAC69B544AE}" destId="{BDB5F504-BB1C-4B25-9C94-9FA07F988B85}" srcOrd="9" destOrd="0" presId="urn:microsoft.com/office/officeart/2005/8/layout/cycle8"/>
    <dgm:cxn modelId="{E5688B20-B92A-4D56-B80D-26F1BF6D90C3}" type="presParOf" srcId="{F3AD769C-F8FF-4596-A944-DAAC69B544AE}" destId="{8F9C0C1B-181C-497E-8085-ED7DC6DA0905}" srcOrd="10" destOrd="0" presId="urn:microsoft.com/office/officeart/2005/8/layout/cycle8"/>
    <dgm:cxn modelId="{8E795C02-1276-4F02-A8CD-5296E603D9CC}" type="presParOf" srcId="{F3AD769C-F8FF-4596-A944-DAAC69B544AE}" destId="{C1FE207B-2236-4DC6-93EA-6E439166C8C5}" srcOrd="11" destOrd="0" presId="urn:microsoft.com/office/officeart/2005/8/layout/cycle8"/>
    <dgm:cxn modelId="{ADA9DC62-3E36-4868-ACE8-748FB5DE69F2}" type="presParOf" srcId="{F3AD769C-F8FF-4596-A944-DAAC69B544AE}" destId="{67C1D595-6DF1-4E64-BC87-8DD97FFB0D90}" srcOrd="12" destOrd="0" presId="urn:microsoft.com/office/officeart/2005/8/layout/cycle8"/>
    <dgm:cxn modelId="{28E22096-2007-432F-9D52-AAB02447170C}" type="presParOf" srcId="{F3AD769C-F8FF-4596-A944-DAAC69B544AE}" destId="{8D1A14D2-5A7B-429E-8622-B29AF9C0DAFB}" srcOrd="13" destOrd="0" presId="urn:microsoft.com/office/officeart/2005/8/layout/cycle8"/>
    <dgm:cxn modelId="{CA7A842A-CD6C-4017-A259-5583D434C977}" type="presParOf" srcId="{F3AD769C-F8FF-4596-A944-DAAC69B544AE}" destId="{F90BA988-73DD-4DBB-877F-858199B3A878}" srcOrd="14" destOrd="0" presId="urn:microsoft.com/office/officeart/2005/8/layout/cycle8"/>
    <dgm:cxn modelId="{0F456D10-62DD-4132-BBC1-CAC79960501A}" type="presParOf" srcId="{F3AD769C-F8FF-4596-A944-DAAC69B544AE}" destId="{8D3C88CD-5B7F-4363-B8D3-913FE9F76D59}" srcOrd="15" destOrd="0" presId="urn:microsoft.com/office/officeart/2005/8/layout/cycle8"/>
    <dgm:cxn modelId="{B786A5C5-0853-4B4D-8F6B-1E84A7D186BC}" type="presParOf" srcId="{F3AD769C-F8FF-4596-A944-DAAC69B544AE}" destId="{59BD317C-5BB9-49D1-AA5E-2842B1872B17}" srcOrd="16" destOrd="0" presId="urn:microsoft.com/office/officeart/2005/8/layout/cycle8"/>
    <dgm:cxn modelId="{8741506C-1AB2-4B2D-A6FD-3040C6576D49}" type="presParOf" srcId="{F3AD769C-F8FF-4596-A944-DAAC69B544AE}" destId="{86080E57-84A2-45B8-B08B-C5DECC4F98E6}" srcOrd="17" destOrd="0" presId="urn:microsoft.com/office/officeart/2005/8/layout/cycle8"/>
    <dgm:cxn modelId="{63492510-00EE-4930-A1E1-257CAE0218AE}" type="presParOf" srcId="{F3AD769C-F8FF-4596-A944-DAAC69B544AE}" destId="{C561CD81-218B-4DA4-A1C4-34EA16A86FF6}" srcOrd="18" destOrd="0" presId="urn:microsoft.com/office/officeart/2005/8/layout/cycle8"/>
    <dgm:cxn modelId="{DF452B65-CC50-4593-B09E-27D7760077DD}" type="presParOf" srcId="{F3AD769C-F8FF-4596-A944-DAAC69B544AE}" destId="{73C58054-4A0E-431D-9302-96C57FBC4297}" srcOrd="19" destOrd="0" presId="urn:microsoft.com/office/officeart/2005/8/layout/cycle8"/>
    <dgm:cxn modelId="{FB217A2D-D0C2-4BDE-A23C-67EB271AF4FB}" type="presParOf" srcId="{F3AD769C-F8FF-4596-A944-DAAC69B544AE}" destId="{283FCDE5-DEF4-4E4A-B7D3-337FE83C2064}" srcOrd="20" destOrd="0" presId="urn:microsoft.com/office/officeart/2005/8/layout/cycle8"/>
    <dgm:cxn modelId="{12A93D1A-D1D6-402E-AB2A-28DF302D3022}" type="presParOf" srcId="{F3AD769C-F8FF-4596-A944-DAAC69B544AE}" destId="{EE350FAF-43D1-4E1D-96E2-722A370C5F83}" srcOrd="21" destOrd="0" presId="urn:microsoft.com/office/officeart/2005/8/layout/cycle8"/>
    <dgm:cxn modelId="{B722DF15-55F5-4C1C-80D7-C870EDF15DFD}" type="presParOf" srcId="{F3AD769C-F8FF-4596-A944-DAAC69B544AE}" destId="{179024BA-D7B8-4AFA-9607-B92DD39F5051}" srcOrd="22" destOrd="0" presId="urn:microsoft.com/office/officeart/2005/8/layout/cycle8"/>
    <dgm:cxn modelId="{AF9A7E65-7623-4FCA-B7A3-62FB48F28239}" type="presParOf" srcId="{F3AD769C-F8FF-4596-A944-DAAC69B544AE}" destId="{4DE6209A-347A-4825-A10B-C1384884B038}" srcOrd="23" destOrd="0" presId="urn:microsoft.com/office/officeart/2005/8/layout/cycle8"/>
    <dgm:cxn modelId="{5713E0FC-5F57-496B-A5D6-A75004D8DC91}" type="presParOf" srcId="{F3AD769C-F8FF-4596-A944-DAAC69B544AE}" destId="{2AEE9E76-F0FC-4DF3-ABC9-0880A8E07B65}" srcOrd="24" destOrd="0" presId="urn:microsoft.com/office/officeart/2005/8/layout/cycle8"/>
    <dgm:cxn modelId="{1C7CE4D6-8965-4D39-A1B4-723A52C589F3}" type="presParOf" srcId="{F3AD769C-F8FF-4596-A944-DAAC69B544AE}" destId="{52B3B489-09D0-464B-9861-FAE8F736D683}" srcOrd="25" destOrd="0" presId="urn:microsoft.com/office/officeart/2005/8/layout/cycle8"/>
    <dgm:cxn modelId="{FFD3B461-9301-4B61-983B-E9EF5033B19A}" type="presParOf" srcId="{F3AD769C-F8FF-4596-A944-DAAC69B544AE}" destId="{8AF06631-92DB-4058-80E2-BA483B7ABAF8}" srcOrd="26" destOrd="0" presId="urn:microsoft.com/office/officeart/2005/8/layout/cycle8"/>
    <dgm:cxn modelId="{028D3585-E0FE-47D2-A6F4-2C6453DDEEB2}" type="presParOf" srcId="{F3AD769C-F8FF-4596-A944-DAAC69B544AE}" destId="{D4C9F4C1-780F-4B29-B4BD-F03A898DF4A1}" srcOrd="27" destOrd="0" presId="urn:microsoft.com/office/officeart/2005/8/layout/cycle8"/>
    <dgm:cxn modelId="{5C41DA1E-248C-4A37-A0BD-5AD7120B2230}" type="presParOf" srcId="{F3AD769C-F8FF-4596-A944-DAAC69B544AE}" destId="{B41D214E-EB1B-44A5-942D-796DFBCC381E}" srcOrd="28" destOrd="0" presId="urn:microsoft.com/office/officeart/2005/8/layout/cycle8"/>
    <dgm:cxn modelId="{45581586-4376-4E33-8D30-95C3030591D9}" type="presParOf" srcId="{F3AD769C-F8FF-4596-A944-DAAC69B544AE}" destId="{7718F415-C4F8-4D4A-9D5D-3A1D961084E7}" srcOrd="29" destOrd="0" presId="urn:microsoft.com/office/officeart/2005/8/layout/cycle8"/>
    <dgm:cxn modelId="{479FEC3D-194F-4E6A-B400-80405EC9DB1E}" type="presParOf" srcId="{F3AD769C-F8FF-4596-A944-DAAC69B544AE}" destId="{9CB7DA9A-8BD1-4029-8EAF-21174E203EB2}" srcOrd="30" destOrd="0" presId="urn:microsoft.com/office/officeart/2005/8/layout/cycle8"/>
    <dgm:cxn modelId="{C4D94B48-D729-4B75-A487-6BBE1DEA5A30}" type="presParOf" srcId="{F3AD769C-F8FF-4596-A944-DAAC69B544AE}" destId="{00811210-0E03-4F49-8F3F-F7CD95D83BE5}" srcOrd="31" destOrd="0" presId="urn:microsoft.com/office/officeart/2005/8/layout/cycle8"/>
    <dgm:cxn modelId="{BCC888C6-0187-4841-9BD1-7D7A090BDF71}" type="presParOf" srcId="{F3AD769C-F8FF-4596-A944-DAAC69B544AE}" destId="{03559EC5-2A1F-4C25-8AAB-9DE5A938C9C4}" srcOrd="32" destOrd="0" presId="urn:microsoft.com/office/officeart/2005/8/layout/cycle8"/>
    <dgm:cxn modelId="{0596672E-1550-4D6C-B6ED-AC422B32E041}" type="presParOf" srcId="{F3AD769C-F8FF-4596-A944-DAAC69B544AE}" destId="{F28B91BD-0B38-4C15-8BAD-5353EBAE1984}" srcOrd="33" destOrd="0" presId="urn:microsoft.com/office/officeart/2005/8/layout/cycle8"/>
    <dgm:cxn modelId="{46936663-8D27-48BD-AC8F-11543DE3BC24}" type="presParOf" srcId="{F3AD769C-F8FF-4596-A944-DAAC69B544AE}" destId="{5A9FC180-5CB9-42ED-93F6-D85573AE27C8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F40E8-8E53-40BB-9422-0A05EB024CB0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93DA0BAE-B954-487D-8C53-BC4EC5546A07}">
      <dgm:prSet phldrT="[文字]" custT="1"/>
      <dgm:spPr/>
      <dgm:t>
        <a:bodyPr/>
        <a:lstStyle/>
        <a:p>
          <a:r>
            <a:rPr lang="zh-TW" altLang="en-US" sz="1600" b="1" dirty="0"/>
            <a:t>參加獎</a:t>
          </a:r>
        </a:p>
      </dgm:t>
    </dgm:pt>
    <dgm:pt modelId="{89C62E3C-8B2D-4D49-9990-FF54F8DFDCE6}" type="parTrans" cxnId="{1121192D-6EF3-4F4F-82DF-4AF36C7DA872}">
      <dgm:prSet/>
      <dgm:spPr/>
      <dgm:t>
        <a:bodyPr/>
        <a:lstStyle/>
        <a:p>
          <a:endParaRPr lang="zh-TW" altLang="en-US"/>
        </a:p>
      </dgm:t>
    </dgm:pt>
    <dgm:pt modelId="{BFF5E1DD-3C54-4DA7-BA03-C298F1348558}" type="sibTrans" cxnId="{1121192D-6EF3-4F4F-82DF-4AF36C7DA872}">
      <dgm:prSet/>
      <dgm:spPr/>
      <dgm:t>
        <a:bodyPr/>
        <a:lstStyle/>
        <a:p>
          <a:endParaRPr lang="zh-TW" altLang="en-US"/>
        </a:p>
      </dgm:t>
    </dgm:pt>
    <dgm:pt modelId="{E2F3D2B6-3D8A-4703-A255-5C6972B48521}">
      <dgm:prSet phldrT="[文字]" custT="1"/>
      <dgm:spPr/>
      <dgm:t>
        <a:bodyPr/>
        <a:lstStyle/>
        <a:p>
          <a:pPr algn="l">
            <a:lnSpc>
              <a:spcPct val="50000"/>
            </a:lnSpc>
            <a:spcBef>
              <a:spcPts val="0"/>
            </a:spcBef>
            <a:spcAft>
              <a:spcPts val="0"/>
            </a:spcAft>
          </a:pPr>
          <a:endParaRPr lang="en-US" altLang="zh-TW" sz="1600" b="1" dirty="0"/>
        </a:p>
        <a:p>
          <a:pPr algn="l">
            <a:lnSpc>
              <a:spcPct val="5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/>
            <a:t>特別獎</a:t>
          </a:r>
          <a:endParaRPr lang="en-US" altLang="zh-TW" sz="1600" b="1" dirty="0"/>
        </a:p>
        <a:p>
          <a:pPr algn="l">
            <a:lnSpc>
              <a:spcPct val="50000"/>
            </a:lnSpc>
            <a:spcBef>
              <a:spcPts val="0"/>
            </a:spcBef>
            <a:spcAft>
              <a:spcPts val="0"/>
            </a:spcAft>
          </a:pPr>
          <a:endParaRPr lang="zh-TW" altLang="en-US" sz="1600" b="1" dirty="0"/>
        </a:p>
      </dgm:t>
    </dgm:pt>
    <dgm:pt modelId="{930CBD54-7D63-4FF9-914F-7C503599B1F2}" type="parTrans" cxnId="{C5C99DFA-6506-4F6E-997B-4B7BCB1001E8}">
      <dgm:prSet/>
      <dgm:spPr/>
      <dgm:t>
        <a:bodyPr/>
        <a:lstStyle/>
        <a:p>
          <a:endParaRPr lang="zh-TW" altLang="en-US"/>
        </a:p>
      </dgm:t>
    </dgm:pt>
    <dgm:pt modelId="{046388E2-3CB4-4C5B-AFBC-2E195E3246BD}" type="sibTrans" cxnId="{C5C99DFA-6506-4F6E-997B-4B7BCB1001E8}">
      <dgm:prSet/>
      <dgm:spPr/>
      <dgm:t>
        <a:bodyPr/>
        <a:lstStyle/>
        <a:p>
          <a:endParaRPr lang="zh-TW" altLang="en-US"/>
        </a:p>
      </dgm:t>
    </dgm:pt>
    <dgm:pt modelId="{C2AA884E-7B5F-45B1-9DA5-E6CA7384FD65}">
      <dgm:prSet phldrT="[文字]" custT="1"/>
      <dgm:spPr/>
      <dgm:t>
        <a:bodyPr/>
        <a:lstStyle/>
        <a:p>
          <a:r>
            <a:rPr lang="zh-TW" altLang="en-US" sz="1600" dirty="0"/>
            <a:t>各縣市</a:t>
          </a:r>
          <a:r>
            <a:rPr lang="en-US" altLang="zh-TW" sz="1600" dirty="0"/>
            <a:t>120</a:t>
          </a:r>
          <a:r>
            <a:rPr lang="zh-TW" altLang="en-US" sz="1600" dirty="0"/>
            <a:t>名</a:t>
          </a:r>
        </a:p>
      </dgm:t>
    </dgm:pt>
    <dgm:pt modelId="{4B49F6B2-0D2F-4694-B868-90EED9924D35}" type="parTrans" cxnId="{2828E0E3-39E2-4D54-8FFC-FDFABB1611FF}">
      <dgm:prSet/>
      <dgm:spPr/>
      <dgm:t>
        <a:bodyPr/>
        <a:lstStyle/>
        <a:p>
          <a:endParaRPr lang="zh-TW" altLang="en-US"/>
        </a:p>
      </dgm:t>
    </dgm:pt>
    <dgm:pt modelId="{5FA37D9E-2368-4011-B86F-8695405DD6F8}" type="sibTrans" cxnId="{2828E0E3-39E2-4D54-8FFC-FDFABB1611FF}">
      <dgm:prSet/>
      <dgm:spPr/>
      <dgm:t>
        <a:bodyPr/>
        <a:lstStyle/>
        <a:p>
          <a:endParaRPr lang="zh-TW" altLang="en-US"/>
        </a:p>
      </dgm:t>
    </dgm:pt>
    <dgm:pt modelId="{54B791B7-9DD7-45B7-BF66-FB277E863C77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100" dirty="0"/>
            <a:t>全國國中組</a:t>
          </a:r>
          <a:r>
            <a:rPr lang="en-US" altLang="zh-TW" sz="1100" dirty="0"/>
            <a:t>200</a:t>
          </a:r>
          <a:r>
            <a:rPr lang="zh-TW" altLang="en-US" sz="1100" dirty="0"/>
            <a:t>名、國小組</a:t>
          </a:r>
          <a:r>
            <a:rPr lang="en-US" altLang="zh-TW" sz="1100" dirty="0"/>
            <a:t>300</a:t>
          </a:r>
          <a:r>
            <a:rPr lang="zh-TW" altLang="en-US" sz="1100" dirty="0"/>
            <a:t>名</a:t>
          </a:r>
        </a:p>
      </dgm:t>
    </dgm:pt>
    <dgm:pt modelId="{8DB5A738-63BB-489E-AEC9-8DA0DE17CA92}" type="parTrans" cxnId="{D53F6CE0-FB08-4C9B-9945-1A6F3606E2DF}">
      <dgm:prSet/>
      <dgm:spPr/>
      <dgm:t>
        <a:bodyPr/>
        <a:lstStyle/>
        <a:p>
          <a:endParaRPr lang="zh-TW" altLang="en-US"/>
        </a:p>
      </dgm:t>
    </dgm:pt>
    <dgm:pt modelId="{E57B7055-8C6A-4918-A9FE-E1D8C8DE230A}" type="sibTrans" cxnId="{D53F6CE0-FB08-4C9B-9945-1A6F3606E2DF}">
      <dgm:prSet/>
      <dgm:spPr/>
      <dgm:t>
        <a:bodyPr/>
        <a:lstStyle/>
        <a:p>
          <a:endParaRPr lang="zh-TW" altLang="en-US"/>
        </a:p>
      </dgm:t>
    </dgm:pt>
    <dgm:pt modelId="{5C53082A-5351-4B3A-9599-98C5E4B922C2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600" dirty="0"/>
            <a:t>打寇獎</a:t>
          </a:r>
        </a:p>
      </dgm:t>
    </dgm:pt>
    <dgm:pt modelId="{82793764-5316-4CE1-ACC8-D13FD173EF9D}" type="parTrans" cxnId="{0EBDEB79-132F-4587-9ABD-459F96BFA50D}">
      <dgm:prSet/>
      <dgm:spPr/>
      <dgm:t>
        <a:bodyPr/>
        <a:lstStyle/>
        <a:p>
          <a:endParaRPr lang="zh-TW" altLang="en-US"/>
        </a:p>
      </dgm:t>
    </dgm:pt>
    <dgm:pt modelId="{9002AC06-6CF0-4CE9-AFA6-7AD5500E8210}" type="sibTrans" cxnId="{0EBDEB79-132F-4587-9ABD-459F96BFA50D}">
      <dgm:prSet/>
      <dgm:spPr/>
      <dgm:t>
        <a:bodyPr/>
        <a:lstStyle/>
        <a:p>
          <a:endParaRPr lang="zh-TW" altLang="en-US"/>
        </a:p>
      </dgm:t>
    </dgm:pt>
    <dgm:pt modelId="{2A0481AB-EF39-48F8-BBB6-984690D6F8FA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200" dirty="0"/>
            <a:t>全國國中組</a:t>
          </a:r>
          <a:r>
            <a:rPr lang="en-US" altLang="zh-TW" sz="1200" dirty="0"/>
            <a:t>200</a:t>
          </a:r>
          <a:r>
            <a:rPr lang="zh-TW" altLang="en-US" sz="1200" dirty="0"/>
            <a:t>名、國小組</a:t>
          </a:r>
          <a:r>
            <a:rPr lang="en-US" altLang="zh-TW" sz="1200" dirty="0"/>
            <a:t>300</a:t>
          </a:r>
          <a:r>
            <a:rPr lang="zh-TW" altLang="en-US" sz="1200" dirty="0"/>
            <a:t>名</a:t>
          </a:r>
        </a:p>
      </dgm:t>
    </dgm:pt>
    <dgm:pt modelId="{260815B1-EAF6-4C92-B96A-38ECC3B58BB6}" type="parTrans" cxnId="{16F8E137-BE89-44DE-AA1B-E2A103947B41}">
      <dgm:prSet/>
      <dgm:spPr/>
      <dgm:t>
        <a:bodyPr/>
        <a:lstStyle/>
        <a:p>
          <a:endParaRPr lang="zh-TW" altLang="en-US"/>
        </a:p>
      </dgm:t>
    </dgm:pt>
    <dgm:pt modelId="{BA78402F-1047-4FBA-BCAA-9975146713FC}" type="sibTrans" cxnId="{16F8E137-BE89-44DE-AA1B-E2A103947B41}">
      <dgm:prSet/>
      <dgm:spPr/>
      <dgm:t>
        <a:bodyPr/>
        <a:lstStyle/>
        <a:p>
          <a:endParaRPr lang="zh-TW" altLang="en-US"/>
        </a:p>
      </dgm:t>
    </dgm:pt>
    <dgm:pt modelId="{A8BB4778-9EF4-49AC-82A5-63A5BEFE1D5C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600" dirty="0"/>
            <a:t>   冒險獎</a:t>
          </a:r>
        </a:p>
      </dgm:t>
    </dgm:pt>
    <dgm:pt modelId="{CE8B5C2C-126D-4A42-8768-E15FA1CAD264}" type="parTrans" cxnId="{E1D3D240-9ED0-4379-B2AD-88E56845A030}">
      <dgm:prSet/>
      <dgm:spPr/>
      <dgm:t>
        <a:bodyPr/>
        <a:lstStyle/>
        <a:p>
          <a:endParaRPr lang="zh-TW" altLang="en-US"/>
        </a:p>
      </dgm:t>
    </dgm:pt>
    <dgm:pt modelId="{B8D71113-4D0E-4B5F-966B-11BA4DF75AC3}" type="sibTrans" cxnId="{E1D3D240-9ED0-4379-B2AD-88E56845A030}">
      <dgm:prSet/>
      <dgm:spPr/>
      <dgm:t>
        <a:bodyPr/>
        <a:lstStyle/>
        <a:p>
          <a:endParaRPr lang="zh-TW" altLang="en-US"/>
        </a:p>
      </dgm:t>
    </dgm:pt>
    <dgm:pt modelId="{BFE3FA00-0FF5-4210-97A8-49E079327352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1400" dirty="0"/>
            <a:t>全國共抽出</a:t>
          </a:r>
          <a:r>
            <a:rPr lang="en-US" altLang="en-US" sz="1400" dirty="0"/>
            <a:t>1,800</a:t>
          </a:r>
          <a:r>
            <a:rPr lang="zh-TW" altLang="en-US" sz="1400" dirty="0"/>
            <a:t>名</a:t>
          </a:r>
        </a:p>
      </dgm:t>
    </dgm:pt>
    <dgm:pt modelId="{14A0EE9B-78DB-43ED-BAE4-64EB3D2CED2C}" type="parTrans" cxnId="{1EEAF0E9-D7C9-463C-83AD-E7656E77012E}">
      <dgm:prSet/>
      <dgm:spPr/>
      <dgm:t>
        <a:bodyPr/>
        <a:lstStyle/>
        <a:p>
          <a:endParaRPr lang="zh-TW" altLang="en-US"/>
        </a:p>
      </dgm:t>
    </dgm:pt>
    <dgm:pt modelId="{CFB6BC9E-5064-4BE1-B656-F3E919749F3E}" type="sibTrans" cxnId="{1EEAF0E9-D7C9-463C-83AD-E7656E77012E}">
      <dgm:prSet/>
      <dgm:spPr/>
      <dgm:t>
        <a:bodyPr/>
        <a:lstStyle/>
        <a:p>
          <a:endParaRPr lang="zh-TW" altLang="en-US"/>
        </a:p>
      </dgm:t>
    </dgm:pt>
    <dgm:pt modelId="{41CB19AE-976B-4F7E-B587-CBC80FCC7AEE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 dirty="0"/>
            <a:t>試煉獎</a:t>
          </a:r>
          <a:endParaRPr lang="zh-TW" altLang="en-US" sz="1600" dirty="0"/>
        </a:p>
      </dgm:t>
    </dgm:pt>
    <dgm:pt modelId="{02DED11E-5A09-407D-ABBF-058A3B71566D}" type="parTrans" cxnId="{503C819A-1EB1-491B-A61A-F2C74E5403C7}">
      <dgm:prSet/>
      <dgm:spPr/>
      <dgm:t>
        <a:bodyPr/>
        <a:lstStyle/>
        <a:p>
          <a:endParaRPr lang="zh-TW" altLang="en-US"/>
        </a:p>
      </dgm:t>
    </dgm:pt>
    <dgm:pt modelId="{A7F92235-37F2-4CA5-A1A3-7B37D24EF077}" type="sibTrans" cxnId="{503C819A-1EB1-491B-A61A-F2C74E5403C7}">
      <dgm:prSet/>
      <dgm:spPr/>
      <dgm:t>
        <a:bodyPr/>
        <a:lstStyle/>
        <a:p>
          <a:endParaRPr lang="zh-TW" altLang="en-US"/>
        </a:p>
      </dgm:t>
    </dgm:pt>
    <dgm:pt modelId="{E664D456-A387-43E6-B94D-E5E828D43304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400" dirty="0"/>
            <a:t>全國共抽出</a:t>
          </a:r>
          <a:r>
            <a:rPr lang="en-US" sz="1400" dirty="0"/>
            <a:t>800</a:t>
          </a:r>
          <a:r>
            <a:rPr lang="zh-TW" sz="1400" dirty="0"/>
            <a:t>名</a:t>
          </a:r>
          <a:endParaRPr lang="zh-TW" altLang="en-US" sz="1400" dirty="0"/>
        </a:p>
      </dgm:t>
    </dgm:pt>
    <dgm:pt modelId="{A300B80D-C55F-47CF-A031-DED664574D06}" type="parTrans" cxnId="{D307FF69-AA06-43E6-81D1-4D8EB87B94F5}">
      <dgm:prSet/>
      <dgm:spPr/>
      <dgm:t>
        <a:bodyPr/>
        <a:lstStyle/>
        <a:p>
          <a:endParaRPr lang="zh-TW" altLang="en-US"/>
        </a:p>
      </dgm:t>
    </dgm:pt>
    <dgm:pt modelId="{037E1D29-8174-4C01-8B61-7CC5742EBB12}" type="sibTrans" cxnId="{D307FF69-AA06-43E6-81D1-4D8EB87B94F5}">
      <dgm:prSet/>
      <dgm:spPr/>
      <dgm:t>
        <a:bodyPr/>
        <a:lstStyle/>
        <a:p>
          <a:endParaRPr lang="zh-TW" altLang="en-US"/>
        </a:p>
      </dgm:t>
    </dgm:pt>
    <dgm:pt modelId="{271E9A0C-19F6-462C-A835-F3478711984B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 dirty="0"/>
            <a:t>勤學獎</a:t>
          </a:r>
          <a:endParaRPr lang="zh-TW" altLang="en-US" sz="1600" dirty="0"/>
        </a:p>
      </dgm:t>
    </dgm:pt>
    <dgm:pt modelId="{9E3719CE-DA52-4494-A0E8-B1CC3F22596D}" type="parTrans" cxnId="{3E55DED4-CB64-453E-BF47-F413C1560ACD}">
      <dgm:prSet/>
      <dgm:spPr/>
      <dgm:t>
        <a:bodyPr/>
        <a:lstStyle/>
        <a:p>
          <a:endParaRPr lang="zh-TW" altLang="en-US"/>
        </a:p>
      </dgm:t>
    </dgm:pt>
    <dgm:pt modelId="{75B00944-6D96-4944-A9C8-400588F3E02D}" type="sibTrans" cxnId="{3E55DED4-CB64-453E-BF47-F413C1560ACD}">
      <dgm:prSet/>
      <dgm:spPr/>
      <dgm:t>
        <a:bodyPr/>
        <a:lstStyle/>
        <a:p>
          <a:endParaRPr lang="zh-TW" altLang="en-US"/>
        </a:p>
      </dgm:t>
    </dgm:pt>
    <dgm:pt modelId="{78139E8C-36EB-4319-91F0-78462175939E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400" dirty="0"/>
            <a:t>全國共抽出</a:t>
          </a:r>
          <a:r>
            <a:rPr lang="en-US" sz="1400" dirty="0"/>
            <a:t>500</a:t>
          </a:r>
          <a:r>
            <a:rPr lang="zh-TW" sz="1400" dirty="0"/>
            <a:t>名</a:t>
          </a:r>
          <a:endParaRPr lang="zh-TW" altLang="en-US" sz="1400" dirty="0"/>
        </a:p>
      </dgm:t>
    </dgm:pt>
    <dgm:pt modelId="{51FD4B86-2BCB-4A93-8D04-44F5CC12A37C}" type="parTrans" cxnId="{188FF056-47DF-4EC8-861E-0D3B15341564}">
      <dgm:prSet/>
      <dgm:spPr/>
      <dgm:t>
        <a:bodyPr/>
        <a:lstStyle/>
        <a:p>
          <a:endParaRPr lang="zh-TW" altLang="en-US"/>
        </a:p>
      </dgm:t>
    </dgm:pt>
    <dgm:pt modelId="{AB1BCBA8-9D5F-45D9-857A-663B5CA58EB8}" type="sibTrans" cxnId="{188FF056-47DF-4EC8-861E-0D3B15341564}">
      <dgm:prSet/>
      <dgm:spPr/>
      <dgm:t>
        <a:bodyPr/>
        <a:lstStyle/>
        <a:p>
          <a:endParaRPr lang="zh-TW" altLang="en-US"/>
        </a:p>
      </dgm:t>
    </dgm:pt>
    <dgm:pt modelId="{1595F8FE-4EAA-45D9-A9F0-2716FFB43C4E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/>
            <a:t>派森獎</a:t>
          </a:r>
          <a:endParaRPr lang="zh-TW" altLang="en-US" sz="1600" dirty="0"/>
        </a:p>
      </dgm:t>
    </dgm:pt>
    <dgm:pt modelId="{62FA3A73-262D-4109-AD4A-CB6C70863454}" type="parTrans" cxnId="{BBC8EB01-BF76-4BCA-B5A2-0EDBA95428DE}">
      <dgm:prSet/>
      <dgm:spPr/>
      <dgm:t>
        <a:bodyPr/>
        <a:lstStyle/>
        <a:p>
          <a:endParaRPr lang="zh-TW" altLang="en-US"/>
        </a:p>
      </dgm:t>
    </dgm:pt>
    <dgm:pt modelId="{472237E1-9DF7-472F-93CE-48EB4D17F192}" type="sibTrans" cxnId="{BBC8EB01-BF76-4BCA-B5A2-0EDBA95428DE}">
      <dgm:prSet/>
      <dgm:spPr/>
      <dgm:t>
        <a:bodyPr/>
        <a:lstStyle/>
        <a:p>
          <a:endParaRPr lang="zh-TW" altLang="en-US"/>
        </a:p>
      </dgm:t>
    </dgm:pt>
    <dgm:pt modelId="{E752790D-AF98-4370-B5B5-4DBA47215553}">
      <dgm:prSet phldrT="[文字]" custT="1"/>
      <dgm:spPr/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sz="1600" dirty="0"/>
            <a:t>全國共抽出</a:t>
          </a:r>
          <a:r>
            <a:rPr lang="en-US" sz="1600" dirty="0"/>
            <a:t>5</a:t>
          </a:r>
          <a:r>
            <a:rPr lang="zh-TW" sz="1600" dirty="0"/>
            <a:t>名</a:t>
          </a:r>
          <a:endParaRPr lang="zh-TW" altLang="en-US" sz="1600" dirty="0"/>
        </a:p>
      </dgm:t>
    </dgm:pt>
    <dgm:pt modelId="{5CD867D1-11AB-4CF2-A0E7-FBFE1B56DAE4}" type="parTrans" cxnId="{FAEB425B-7075-4E6E-B0F0-742FE1D5F0A1}">
      <dgm:prSet/>
      <dgm:spPr/>
      <dgm:t>
        <a:bodyPr/>
        <a:lstStyle/>
        <a:p>
          <a:endParaRPr lang="zh-TW" altLang="en-US"/>
        </a:p>
      </dgm:t>
    </dgm:pt>
    <dgm:pt modelId="{7DB3DDCE-814D-45FE-9AD4-C3422200C080}" type="sibTrans" cxnId="{FAEB425B-7075-4E6E-B0F0-742FE1D5F0A1}">
      <dgm:prSet/>
      <dgm:spPr/>
      <dgm:t>
        <a:bodyPr/>
        <a:lstStyle/>
        <a:p>
          <a:endParaRPr lang="zh-TW" altLang="en-US"/>
        </a:p>
      </dgm:t>
    </dgm:pt>
    <dgm:pt modelId="{F3AD769C-F8FF-4596-A944-DAAC69B544AE}" type="pres">
      <dgm:prSet presAssocID="{52BF40E8-8E53-40BB-9422-0A05EB024CB0}" presName="compositeShape" presStyleCnt="0">
        <dgm:presLayoutVars>
          <dgm:chMax val="7"/>
          <dgm:dir/>
          <dgm:resizeHandles val="exact"/>
        </dgm:presLayoutVars>
      </dgm:prSet>
      <dgm:spPr/>
    </dgm:pt>
    <dgm:pt modelId="{9181D1D1-6EB2-45C4-AF28-85131D98F10D}" type="pres">
      <dgm:prSet presAssocID="{52BF40E8-8E53-40BB-9422-0A05EB024CB0}" presName="wedge1" presStyleLbl="node1" presStyleIdx="0" presStyleCnt="7" custLinFactNeighborY="959"/>
      <dgm:spPr/>
    </dgm:pt>
    <dgm:pt modelId="{1317AE06-C1F7-4501-A986-2B53957DA595}" type="pres">
      <dgm:prSet presAssocID="{52BF40E8-8E53-40BB-9422-0A05EB024CB0}" presName="dummy1a" presStyleCnt="0"/>
      <dgm:spPr/>
    </dgm:pt>
    <dgm:pt modelId="{5ED2A856-1582-4A24-B65C-6351C467AE4B}" type="pres">
      <dgm:prSet presAssocID="{52BF40E8-8E53-40BB-9422-0A05EB024CB0}" presName="dummy1b" presStyleCnt="0"/>
      <dgm:spPr/>
    </dgm:pt>
    <dgm:pt modelId="{46621113-2B5B-47A7-A2C5-55583D389F99}" type="pres">
      <dgm:prSet presAssocID="{52BF40E8-8E53-40BB-9422-0A05EB024CB0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1D64F31-BBA1-47C9-83FD-BBA623D81BEB}" type="pres">
      <dgm:prSet presAssocID="{52BF40E8-8E53-40BB-9422-0A05EB024CB0}" presName="wedge2" presStyleLbl="node1" presStyleIdx="1" presStyleCnt="7"/>
      <dgm:spPr/>
    </dgm:pt>
    <dgm:pt modelId="{C59AEC3B-B62C-49C2-9DEF-46ACA7BCD599}" type="pres">
      <dgm:prSet presAssocID="{52BF40E8-8E53-40BB-9422-0A05EB024CB0}" presName="dummy2a" presStyleCnt="0"/>
      <dgm:spPr/>
    </dgm:pt>
    <dgm:pt modelId="{7FCD7275-D289-4794-BF3D-09B3972A06A7}" type="pres">
      <dgm:prSet presAssocID="{52BF40E8-8E53-40BB-9422-0A05EB024CB0}" presName="dummy2b" presStyleCnt="0"/>
      <dgm:spPr/>
    </dgm:pt>
    <dgm:pt modelId="{D195C776-1091-4364-BE86-47D8C53C6B8B}" type="pres">
      <dgm:prSet presAssocID="{52BF40E8-8E53-40BB-9422-0A05EB024CB0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DD2ECCA-4059-48C5-96EE-014BB9A8231A}" type="pres">
      <dgm:prSet presAssocID="{52BF40E8-8E53-40BB-9422-0A05EB024CB0}" presName="wedge3" presStyleLbl="node1" presStyleIdx="2" presStyleCnt="7"/>
      <dgm:spPr/>
    </dgm:pt>
    <dgm:pt modelId="{BDB5F504-BB1C-4B25-9C94-9FA07F988B85}" type="pres">
      <dgm:prSet presAssocID="{52BF40E8-8E53-40BB-9422-0A05EB024CB0}" presName="dummy3a" presStyleCnt="0"/>
      <dgm:spPr/>
    </dgm:pt>
    <dgm:pt modelId="{8F9C0C1B-181C-497E-8085-ED7DC6DA0905}" type="pres">
      <dgm:prSet presAssocID="{52BF40E8-8E53-40BB-9422-0A05EB024CB0}" presName="dummy3b" presStyleCnt="0"/>
      <dgm:spPr/>
    </dgm:pt>
    <dgm:pt modelId="{C1FE207B-2236-4DC6-93EA-6E439166C8C5}" type="pres">
      <dgm:prSet presAssocID="{52BF40E8-8E53-40BB-9422-0A05EB024CB0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7C1D595-6DF1-4E64-BC87-8DD97FFB0D90}" type="pres">
      <dgm:prSet presAssocID="{52BF40E8-8E53-40BB-9422-0A05EB024CB0}" presName="wedge4" presStyleLbl="node1" presStyleIdx="3" presStyleCnt="7"/>
      <dgm:spPr/>
    </dgm:pt>
    <dgm:pt modelId="{8D1A14D2-5A7B-429E-8622-B29AF9C0DAFB}" type="pres">
      <dgm:prSet presAssocID="{52BF40E8-8E53-40BB-9422-0A05EB024CB0}" presName="dummy4a" presStyleCnt="0"/>
      <dgm:spPr/>
    </dgm:pt>
    <dgm:pt modelId="{F90BA988-73DD-4DBB-877F-858199B3A878}" type="pres">
      <dgm:prSet presAssocID="{52BF40E8-8E53-40BB-9422-0A05EB024CB0}" presName="dummy4b" presStyleCnt="0"/>
      <dgm:spPr/>
    </dgm:pt>
    <dgm:pt modelId="{8D3C88CD-5B7F-4363-B8D3-913FE9F76D59}" type="pres">
      <dgm:prSet presAssocID="{52BF40E8-8E53-40BB-9422-0A05EB024CB0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59BD317C-5BB9-49D1-AA5E-2842B1872B17}" type="pres">
      <dgm:prSet presAssocID="{52BF40E8-8E53-40BB-9422-0A05EB024CB0}" presName="wedge5" presStyleLbl="node1" presStyleIdx="4" presStyleCnt="7"/>
      <dgm:spPr/>
    </dgm:pt>
    <dgm:pt modelId="{86080E57-84A2-45B8-B08B-C5DECC4F98E6}" type="pres">
      <dgm:prSet presAssocID="{52BF40E8-8E53-40BB-9422-0A05EB024CB0}" presName="dummy5a" presStyleCnt="0"/>
      <dgm:spPr/>
    </dgm:pt>
    <dgm:pt modelId="{C561CD81-218B-4DA4-A1C4-34EA16A86FF6}" type="pres">
      <dgm:prSet presAssocID="{52BF40E8-8E53-40BB-9422-0A05EB024CB0}" presName="dummy5b" presStyleCnt="0"/>
      <dgm:spPr/>
    </dgm:pt>
    <dgm:pt modelId="{73C58054-4A0E-431D-9302-96C57FBC4297}" type="pres">
      <dgm:prSet presAssocID="{52BF40E8-8E53-40BB-9422-0A05EB024CB0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83FCDE5-DEF4-4E4A-B7D3-337FE83C2064}" type="pres">
      <dgm:prSet presAssocID="{52BF40E8-8E53-40BB-9422-0A05EB024CB0}" presName="wedge6" presStyleLbl="node1" presStyleIdx="5" presStyleCnt="7"/>
      <dgm:spPr/>
    </dgm:pt>
    <dgm:pt modelId="{EE350FAF-43D1-4E1D-96E2-722A370C5F83}" type="pres">
      <dgm:prSet presAssocID="{52BF40E8-8E53-40BB-9422-0A05EB024CB0}" presName="dummy6a" presStyleCnt="0"/>
      <dgm:spPr/>
    </dgm:pt>
    <dgm:pt modelId="{179024BA-D7B8-4AFA-9607-B92DD39F5051}" type="pres">
      <dgm:prSet presAssocID="{52BF40E8-8E53-40BB-9422-0A05EB024CB0}" presName="dummy6b" presStyleCnt="0"/>
      <dgm:spPr/>
    </dgm:pt>
    <dgm:pt modelId="{4DE6209A-347A-4825-A10B-C1384884B038}" type="pres">
      <dgm:prSet presAssocID="{52BF40E8-8E53-40BB-9422-0A05EB024CB0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AEE9E76-F0FC-4DF3-ABC9-0880A8E07B65}" type="pres">
      <dgm:prSet presAssocID="{52BF40E8-8E53-40BB-9422-0A05EB024CB0}" presName="wedge7" presStyleLbl="node1" presStyleIdx="6" presStyleCnt="7"/>
      <dgm:spPr/>
    </dgm:pt>
    <dgm:pt modelId="{52B3B489-09D0-464B-9861-FAE8F736D683}" type="pres">
      <dgm:prSet presAssocID="{52BF40E8-8E53-40BB-9422-0A05EB024CB0}" presName="dummy7a" presStyleCnt="0"/>
      <dgm:spPr/>
    </dgm:pt>
    <dgm:pt modelId="{8AF06631-92DB-4058-80E2-BA483B7ABAF8}" type="pres">
      <dgm:prSet presAssocID="{52BF40E8-8E53-40BB-9422-0A05EB024CB0}" presName="dummy7b" presStyleCnt="0"/>
      <dgm:spPr/>
    </dgm:pt>
    <dgm:pt modelId="{D4C9F4C1-780F-4B29-B4BD-F03A898DF4A1}" type="pres">
      <dgm:prSet presAssocID="{52BF40E8-8E53-40BB-9422-0A05EB024CB0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B41D214E-EB1B-44A5-942D-796DFBCC381E}" type="pres">
      <dgm:prSet presAssocID="{BFF5E1DD-3C54-4DA7-BA03-C298F1348558}" presName="arrowWedge1" presStyleLbl="fgSibTrans2D1" presStyleIdx="0" presStyleCnt="7"/>
      <dgm:spPr/>
    </dgm:pt>
    <dgm:pt modelId="{7718F415-C4F8-4D4A-9D5D-3A1D961084E7}" type="pres">
      <dgm:prSet presAssocID="{046388E2-3CB4-4C5B-AFBC-2E195E3246BD}" presName="arrowWedge2" presStyleLbl="fgSibTrans2D1" presStyleIdx="1" presStyleCnt="7"/>
      <dgm:spPr/>
    </dgm:pt>
    <dgm:pt modelId="{9CB7DA9A-8BD1-4029-8EAF-21174E203EB2}" type="pres">
      <dgm:prSet presAssocID="{9002AC06-6CF0-4CE9-AFA6-7AD5500E8210}" presName="arrowWedge3" presStyleLbl="fgSibTrans2D1" presStyleIdx="2" presStyleCnt="7"/>
      <dgm:spPr/>
    </dgm:pt>
    <dgm:pt modelId="{00811210-0E03-4F49-8F3F-F7CD95D83BE5}" type="pres">
      <dgm:prSet presAssocID="{B8D71113-4D0E-4B5F-966B-11BA4DF75AC3}" presName="arrowWedge4" presStyleLbl="fgSibTrans2D1" presStyleIdx="3" presStyleCnt="7"/>
      <dgm:spPr/>
    </dgm:pt>
    <dgm:pt modelId="{03559EC5-2A1F-4C25-8AAB-9DE5A938C9C4}" type="pres">
      <dgm:prSet presAssocID="{A7F92235-37F2-4CA5-A1A3-7B37D24EF077}" presName="arrowWedge5" presStyleLbl="fgSibTrans2D1" presStyleIdx="4" presStyleCnt="7"/>
      <dgm:spPr/>
    </dgm:pt>
    <dgm:pt modelId="{F28B91BD-0B38-4C15-8BAD-5353EBAE1984}" type="pres">
      <dgm:prSet presAssocID="{75B00944-6D96-4944-A9C8-400588F3E02D}" presName="arrowWedge6" presStyleLbl="fgSibTrans2D1" presStyleIdx="5" presStyleCnt="7"/>
      <dgm:spPr/>
    </dgm:pt>
    <dgm:pt modelId="{5A9FC180-5CB9-42ED-93F6-D85573AE27C8}" type="pres">
      <dgm:prSet presAssocID="{472237E1-9DF7-472F-93CE-48EB4D17F192}" presName="arrowWedge7" presStyleLbl="fgSibTrans2D1" presStyleIdx="6" presStyleCnt="7"/>
      <dgm:spPr/>
    </dgm:pt>
  </dgm:ptLst>
  <dgm:cxnLst>
    <dgm:cxn modelId="{BBC8EB01-BF76-4BCA-B5A2-0EDBA95428DE}" srcId="{52BF40E8-8E53-40BB-9422-0A05EB024CB0}" destId="{1595F8FE-4EAA-45D9-A9F0-2716FFB43C4E}" srcOrd="6" destOrd="0" parTransId="{62FA3A73-262D-4109-AD4A-CB6C70863454}" sibTransId="{472237E1-9DF7-472F-93CE-48EB4D17F192}"/>
    <dgm:cxn modelId="{7871FF17-987D-4791-B4C7-0F3580CA408D}" type="presOf" srcId="{5C53082A-5351-4B3A-9599-98C5E4B922C2}" destId="{C1FE207B-2236-4DC6-93EA-6E439166C8C5}" srcOrd="1" destOrd="0" presId="urn:microsoft.com/office/officeart/2005/8/layout/cycle8"/>
    <dgm:cxn modelId="{ACF34019-D4F3-43DC-9B48-FFF8C343704B}" type="presOf" srcId="{E2F3D2B6-3D8A-4703-A255-5C6972B48521}" destId="{D195C776-1091-4364-BE86-47D8C53C6B8B}" srcOrd="1" destOrd="0" presId="urn:microsoft.com/office/officeart/2005/8/layout/cycle8"/>
    <dgm:cxn modelId="{E8E0E71F-9E45-44EF-965A-060196D40A0C}" type="presOf" srcId="{78139E8C-36EB-4319-91F0-78462175939E}" destId="{4DE6209A-347A-4825-A10B-C1384884B038}" srcOrd="1" destOrd="1" presId="urn:microsoft.com/office/officeart/2005/8/layout/cycle8"/>
    <dgm:cxn modelId="{039B0E20-339B-4197-9266-421403BC25F9}" type="presOf" srcId="{54B791B7-9DD7-45B7-BF66-FB277E863C77}" destId="{61D64F31-BBA1-47C9-83FD-BBA623D81BEB}" srcOrd="0" destOrd="1" presId="urn:microsoft.com/office/officeart/2005/8/layout/cycle8"/>
    <dgm:cxn modelId="{D8BB5D27-4FD5-4BF8-B788-04AFA1D0DC0A}" type="presOf" srcId="{E752790D-AF98-4370-B5B5-4DBA47215553}" destId="{D4C9F4C1-780F-4B29-B4BD-F03A898DF4A1}" srcOrd="1" destOrd="1" presId="urn:microsoft.com/office/officeart/2005/8/layout/cycle8"/>
    <dgm:cxn modelId="{29509A2B-35A3-4573-8F84-60C353C2D1AB}" type="presOf" srcId="{271E9A0C-19F6-462C-A835-F3478711984B}" destId="{4DE6209A-347A-4825-A10B-C1384884B038}" srcOrd="1" destOrd="0" presId="urn:microsoft.com/office/officeart/2005/8/layout/cycle8"/>
    <dgm:cxn modelId="{1121192D-6EF3-4F4F-82DF-4AF36C7DA872}" srcId="{52BF40E8-8E53-40BB-9422-0A05EB024CB0}" destId="{93DA0BAE-B954-487D-8C53-BC4EC5546A07}" srcOrd="0" destOrd="0" parTransId="{89C62E3C-8B2D-4D49-9990-FF54F8DFDCE6}" sibTransId="{BFF5E1DD-3C54-4DA7-BA03-C298F1348558}"/>
    <dgm:cxn modelId="{D500FD34-94C8-42D9-8980-FA28B4185034}" type="presOf" srcId="{52BF40E8-8E53-40BB-9422-0A05EB024CB0}" destId="{F3AD769C-F8FF-4596-A944-DAAC69B544AE}" srcOrd="0" destOrd="0" presId="urn:microsoft.com/office/officeart/2005/8/layout/cycle8"/>
    <dgm:cxn modelId="{16F8E137-BE89-44DE-AA1B-E2A103947B41}" srcId="{5C53082A-5351-4B3A-9599-98C5E4B922C2}" destId="{2A0481AB-EF39-48F8-BBB6-984690D6F8FA}" srcOrd="0" destOrd="0" parTransId="{260815B1-EAF6-4C92-B96A-38ECC3B58BB6}" sibTransId="{BA78402F-1047-4FBA-BCAA-9975146713FC}"/>
    <dgm:cxn modelId="{6C25183F-8A26-44C1-AECD-BDDF20AAAF55}" type="presOf" srcId="{BFE3FA00-0FF5-4210-97A8-49E079327352}" destId="{8D3C88CD-5B7F-4363-B8D3-913FE9F76D59}" srcOrd="1" destOrd="1" presId="urn:microsoft.com/office/officeart/2005/8/layout/cycle8"/>
    <dgm:cxn modelId="{E1D3D240-9ED0-4379-B2AD-88E56845A030}" srcId="{52BF40E8-8E53-40BB-9422-0A05EB024CB0}" destId="{A8BB4778-9EF4-49AC-82A5-63A5BEFE1D5C}" srcOrd="3" destOrd="0" parTransId="{CE8B5C2C-126D-4A42-8768-E15FA1CAD264}" sibTransId="{B8D71113-4D0E-4B5F-966B-11BA4DF75AC3}"/>
    <dgm:cxn modelId="{FAEB425B-7075-4E6E-B0F0-742FE1D5F0A1}" srcId="{1595F8FE-4EAA-45D9-A9F0-2716FFB43C4E}" destId="{E752790D-AF98-4370-B5B5-4DBA47215553}" srcOrd="0" destOrd="0" parTransId="{5CD867D1-11AB-4CF2-A0E7-FBFE1B56DAE4}" sibTransId="{7DB3DDCE-814D-45FE-9AD4-C3422200C080}"/>
    <dgm:cxn modelId="{4E6CD464-1821-4294-88FE-2A4952196C8E}" type="presOf" srcId="{93DA0BAE-B954-487D-8C53-BC4EC5546A07}" destId="{46621113-2B5B-47A7-A2C5-55583D389F99}" srcOrd="1" destOrd="0" presId="urn:microsoft.com/office/officeart/2005/8/layout/cycle8"/>
    <dgm:cxn modelId="{49580C47-FB25-44E9-B041-46BC48598337}" type="presOf" srcId="{A8BB4778-9EF4-49AC-82A5-63A5BEFE1D5C}" destId="{8D3C88CD-5B7F-4363-B8D3-913FE9F76D59}" srcOrd="1" destOrd="0" presId="urn:microsoft.com/office/officeart/2005/8/layout/cycle8"/>
    <dgm:cxn modelId="{D307FF69-AA06-43E6-81D1-4D8EB87B94F5}" srcId="{41CB19AE-976B-4F7E-B587-CBC80FCC7AEE}" destId="{E664D456-A387-43E6-B94D-E5E828D43304}" srcOrd="0" destOrd="0" parTransId="{A300B80D-C55F-47CF-A031-DED664574D06}" sibTransId="{037E1D29-8174-4C01-8B61-7CC5742EBB12}"/>
    <dgm:cxn modelId="{188FF056-47DF-4EC8-861E-0D3B15341564}" srcId="{271E9A0C-19F6-462C-A835-F3478711984B}" destId="{78139E8C-36EB-4319-91F0-78462175939E}" srcOrd="0" destOrd="0" parTransId="{51FD4B86-2BCB-4A93-8D04-44F5CC12A37C}" sibTransId="{AB1BCBA8-9D5F-45D9-857A-663B5CA58EB8}"/>
    <dgm:cxn modelId="{F836EB77-1E95-468F-A46A-49CD4BB12018}" type="presOf" srcId="{2A0481AB-EF39-48F8-BBB6-984690D6F8FA}" destId="{C1FE207B-2236-4DC6-93EA-6E439166C8C5}" srcOrd="1" destOrd="1" presId="urn:microsoft.com/office/officeart/2005/8/layout/cycle8"/>
    <dgm:cxn modelId="{0EBDEB79-132F-4587-9ABD-459F96BFA50D}" srcId="{52BF40E8-8E53-40BB-9422-0A05EB024CB0}" destId="{5C53082A-5351-4B3A-9599-98C5E4B922C2}" srcOrd="2" destOrd="0" parTransId="{82793764-5316-4CE1-ACC8-D13FD173EF9D}" sibTransId="{9002AC06-6CF0-4CE9-AFA6-7AD5500E8210}"/>
    <dgm:cxn modelId="{B8F5837B-C8A3-4C96-956F-DC1C5181ADBE}" type="presOf" srcId="{E752790D-AF98-4370-B5B5-4DBA47215553}" destId="{2AEE9E76-F0FC-4DF3-ABC9-0880A8E07B65}" srcOrd="0" destOrd="1" presId="urn:microsoft.com/office/officeart/2005/8/layout/cycle8"/>
    <dgm:cxn modelId="{9315137F-E8D8-4F96-9D91-DFB5A2542C09}" type="presOf" srcId="{271E9A0C-19F6-462C-A835-F3478711984B}" destId="{283FCDE5-DEF4-4E4A-B7D3-337FE83C2064}" srcOrd="0" destOrd="0" presId="urn:microsoft.com/office/officeart/2005/8/layout/cycle8"/>
    <dgm:cxn modelId="{C5E86A90-C616-4536-9CBE-589F9E1F96EB}" type="presOf" srcId="{C2AA884E-7B5F-45B1-9DA5-E6CA7384FD65}" destId="{46621113-2B5B-47A7-A2C5-55583D389F99}" srcOrd="1" destOrd="1" presId="urn:microsoft.com/office/officeart/2005/8/layout/cycle8"/>
    <dgm:cxn modelId="{503C819A-1EB1-491B-A61A-F2C74E5403C7}" srcId="{52BF40E8-8E53-40BB-9422-0A05EB024CB0}" destId="{41CB19AE-976B-4F7E-B587-CBC80FCC7AEE}" srcOrd="4" destOrd="0" parTransId="{02DED11E-5A09-407D-ABBF-058A3B71566D}" sibTransId="{A7F92235-37F2-4CA5-A1A3-7B37D24EF077}"/>
    <dgm:cxn modelId="{5A81AF9B-E8CC-4F38-B443-D6A4745004DD}" type="presOf" srcId="{78139E8C-36EB-4319-91F0-78462175939E}" destId="{283FCDE5-DEF4-4E4A-B7D3-337FE83C2064}" srcOrd="0" destOrd="1" presId="urn:microsoft.com/office/officeart/2005/8/layout/cycle8"/>
    <dgm:cxn modelId="{E361D19F-F36A-416E-B0E9-418ED57C9DB9}" type="presOf" srcId="{A8BB4778-9EF4-49AC-82A5-63A5BEFE1D5C}" destId="{67C1D595-6DF1-4E64-BC87-8DD97FFB0D90}" srcOrd="0" destOrd="0" presId="urn:microsoft.com/office/officeart/2005/8/layout/cycle8"/>
    <dgm:cxn modelId="{1EC7DAB2-BF1B-40AA-9E72-205C618D69BD}" type="presOf" srcId="{1595F8FE-4EAA-45D9-A9F0-2716FFB43C4E}" destId="{D4C9F4C1-780F-4B29-B4BD-F03A898DF4A1}" srcOrd="1" destOrd="0" presId="urn:microsoft.com/office/officeart/2005/8/layout/cycle8"/>
    <dgm:cxn modelId="{116B7CBB-22DD-412B-8133-22191B673237}" type="presOf" srcId="{5C53082A-5351-4B3A-9599-98C5E4B922C2}" destId="{7DD2ECCA-4059-48C5-96EE-014BB9A8231A}" srcOrd="0" destOrd="0" presId="urn:microsoft.com/office/officeart/2005/8/layout/cycle8"/>
    <dgm:cxn modelId="{4CB9B5C0-2D67-4583-BD86-31B0CE7F4D82}" type="presOf" srcId="{2A0481AB-EF39-48F8-BBB6-984690D6F8FA}" destId="{7DD2ECCA-4059-48C5-96EE-014BB9A8231A}" srcOrd="0" destOrd="1" presId="urn:microsoft.com/office/officeart/2005/8/layout/cycle8"/>
    <dgm:cxn modelId="{D92614C3-59FB-4687-9E16-C48409B62A3E}" type="presOf" srcId="{41CB19AE-976B-4F7E-B587-CBC80FCC7AEE}" destId="{59BD317C-5BB9-49D1-AA5E-2842B1872B17}" srcOrd="0" destOrd="0" presId="urn:microsoft.com/office/officeart/2005/8/layout/cycle8"/>
    <dgm:cxn modelId="{6BD733C7-A563-43C6-BFC3-6B9E1B777973}" type="presOf" srcId="{54B791B7-9DD7-45B7-BF66-FB277E863C77}" destId="{D195C776-1091-4364-BE86-47D8C53C6B8B}" srcOrd="1" destOrd="1" presId="urn:microsoft.com/office/officeart/2005/8/layout/cycle8"/>
    <dgm:cxn modelId="{AE835FCA-A317-4918-AEB4-1466E2D96541}" type="presOf" srcId="{E2F3D2B6-3D8A-4703-A255-5C6972B48521}" destId="{61D64F31-BBA1-47C9-83FD-BBA623D81BEB}" srcOrd="0" destOrd="0" presId="urn:microsoft.com/office/officeart/2005/8/layout/cycle8"/>
    <dgm:cxn modelId="{9109F3CD-F511-4479-A3AA-24993508C3E0}" type="presOf" srcId="{41CB19AE-976B-4F7E-B587-CBC80FCC7AEE}" destId="{73C58054-4A0E-431D-9302-96C57FBC4297}" srcOrd="1" destOrd="0" presId="urn:microsoft.com/office/officeart/2005/8/layout/cycle8"/>
    <dgm:cxn modelId="{448B48D4-506F-4BEE-8B60-E9B8EFC7B2B7}" type="presOf" srcId="{BFE3FA00-0FF5-4210-97A8-49E079327352}" destId="{67C1D595-6DF1-4E64-BC87-8DD97FFB0D90}" srcOrd="0" destOrd="1" presId="urn:microsoft.com/office/officeart/2005/8/layout/cycle8"/>
    <dgm:cxn modelId="{4F4C50D4-61EC-46D2-AAC9-5CA9D0EE466D}" type="presOf" srcId="{E664D456-A387-43E6-B94D-E5E828D43304}" destId="{59BD317C-5BB9-49D1-AA5E-2842B1872B17}" srcOrd="0" destOrd="1" presId="urn:microsoft.com/office/officeart/2005/8/layout/cycle8"/>
    <dgm:cxn modelId="{3E55DED4-CB64-453E-BF47-F413C1560ACD}" srcId="{52BF40E8-8E53-40BB-9422-0A05EB024CB0}" destId="{271E9A0C-19F6-462C-A835-F3478711984B}" srcOrd="5" destOrd="0" parTransId="{9E3719CE-DA52-4494-A0E8-B1CC3F22596D}" sibTransId="{75B00944-6D96-4944-A9C8-400588F3E02D}"/>
    <dgm:cxn modelId="{D53F6CE0-FB08-4C9B-9945-1A6F3606E2DF}" srcId="{E2F3D2B6-3D8A-4703-A255-5C6972B48521}" destId="{54B791B7-9DD7-45B7-BF66-FB277E863C77}" srcOrd="0" destOrd="0" parTransId="{8DB5A738-63BB-489E-AEC9-8DA0DE17CA92}" sibTransId="{E57B7055-8C6A-4918-A9FE-E1D8C8DE230A}"/>
    <dgm:cxn modelId="{D0FC6BE1-1CC2-40F8-BEE1-5B242F0541CD}" type="presOf" srcId="{1595F8FE-4EAA-45D9-A9F0-2716FFB43C4E}" destId="{2AEE9E76-F0FC-4DF3-ABC9-0880A8E07B65}" srcOrd="0" destOrd="0" presId="urn:microsoft.com/office/officeart/2005/8/layout/cycle8"/>
    <dgm:cxn modelId="{2828E0E3-39E2-4D54-8FFC-FDFABB1611FF}" srcId="{93DA0BAE-B954-487D-8C53-BC4EC5546A07}" destId="{C2AA884E-7B5F-45B1-9DA5-E6CA7384FD65}" srcOrd="0" destOrd="0" parTransId="{4B49F6B2-0D2F-4694-B868-90EED9924D35}" sibTransId="{5FA37D9E-2368-4011-B86F-8695405DD6F8}"/>
    <dgm:cxn modelId="{C84292E8-6C1E-4851-9529-1566F492AF4C}" type="presOf" srcId="{93DA0BAE-B954-487D-8C53-BC4EC5546A07}" destId="{9181D1D1-6EB2-45C4-AF28-85131D98F10D}" srcOrd="0" destOrd="0" presId="urn:microsoft.com/office/officeart/2005/8/layout/cycle8"/>
    <dgm:cxn modelId="{1EEAF0E9-D7C9-463C-83AD-E7656E77012E}" srcId="{A8BB4778-9EF4-49AC-82A5-63A5BEFE1D5C}" destId="{BFE3FA00-0FF5-4210-97A8-49E079327352}" srcOrd="0" destOrd="0" parTransId="{14A0EE9B-78DB-43ED-BAE4-64EB3D2CED2C}" sibTransId="{CFB6BC9E-5064-4BE1-B656-F3E919749F3E}"/>
    <dgm:cxn modelId="{658D6CEA-C743-415F-8201-BE7E174A5F55}" type="presOf" srcId="{C2AA884E-7B5F-45B1-9DA5-E6CA7384FD65}" destId="{9181D1D1-6EB2-45C4-AF28-85131D98F10D}" srcOrd="0" destOrd="1" presId="urn:microsoft.com/office/officeart/2005/8/layout/cycle8"/>
    <dgm:cxn modelId="{C5C99DFA-6506-4F6E-997B-4B7BCB1001E8}" srcId="{52BF40E8-8E53-40BB-9422-0A05EB024CB0}" destId="{E2F3D2B6-3D8A-4703-A255-5C6972B48521}" srcOrd="1" destOrd="0" parTransId="{930CBD54-7D63-4FF9-914F-7C503599B1F2}" sibTransId="{046388E2-3CB4-4C5B-AFBC-2E195E3246BD}"/>
    <dgm:cxn modelId="{5C98BBFF-0D76-435E-8342-84F2940643DD}" type="presOf" srcId="{E664D456-A387-43E6-B94D-E5E828D43304}" destId="{73C58054-4A0E-431D-9302-96C57FBC4297}" srcOrd="1" destOrd="1" presId="urn:microsoft.com/office/officeart/2005/8/layout/cycle8"/>
    <dgm:cxn modelId="{2B234611-730C-4A21-9C50-D4AABEDB6740}" type="presParOf" srcId="{F3AD769C-F8FF-4596-A944-DAAC69B544AE}" destId="{9181D1D1-6EB2-45C4-AF28-85131D98F10D}" srcOrd="0" destOrd="0" presId="urn:microsoft.com/office/officeart/2005/8/layout/cycle8"/>
    <dgm:cxn modelId="{3A14FC2E-9FB9-47F7-97D2-0C72D48FAEFE}" type="presParOf" srcId="{F3AD769C-F8FF-4596-A944-DAAC69B544AE}" destId="{1317AE06-C1F7-4501-A986-2B53957DA595}" srcOrd="1" destOrd="0" presId="urn:microsoft.com/office/officeart/2005/8/layout/cycle8"/>
    <dgm:cxn modelId="{25181D13-ADB3-485D-A89B-0ACF8CCBE7E3}" type="presParOf" srcId="{F3AD769C-F8FF-4596-A944-DAAC69B544AE}" destId="{5ED2A856-1582-4A24-B65C-6351C467AE4B}" srcOrd="2" destOrd="0" presId="urn:microsoft.com/office/officeart/2005/8/layout/cycle8"/>
    <dgm:cxn modelId="{2E356F81-A703-4E26-A2AE-65F306EE7217}" type="presParOf" srcId="{F3AD769C-F8FF-4596-A944-DAAC69B544AE}" destId="{46621113-2B5B-47A7-A2C5-55583D389F99}" srcOrd="3" destOrd="0" presId="urn:microsoft.com/office/officeart/2005/8/layout/cycle8"/>
    <dgm:cxn modelId="{D0DA6CBC-46FF-4268-99D1-0108812DDFE4}" type="presParOf" srcId="{F3AD769C-F8FF-4596-A944-DAAC69B544AE}" destId="{61D64F31-BBA1-47C9-83FD-BBA623D81BEB}" srcOrd="4" destOrd="0" presId="urn:microsoft.com/office/officeart/2005/8/layout/cycle8"/>
    <dgm:cxn modelId="{7633A4E6-1D3E-48D3-BA2E-183C259A9D40}" type="presParOf" srcId="{F3AD769C-F8FF-4596-A944-DAAC69B544AE}" destId="{C59AEC3B-B62C-49C2-9DEF-46ACA7BCD599}" srcOrd="5" destOrd="0" presId="urn:microsoft.com/office/officeart/2005/8/layout/cycle8"/>
    <dgm:cxn modelId="{A08F9C7B-8F30-4ED2-8362-5B453E6233BB}" type="presParOf" srcId="{F3AD769C-F8FF-4596-A944-DAAC69B544AE}" destId="{7FCD7275-D289-4794-BF3D-09B3972A06A7}" srcOrd="6" destOrd="0" presId="urn:microsoft.com/office/officeart/2005/8/layout/cycle8"/>
    <dgm:cxn modelId="{E992CC89-B1EC-422A-B245-9445DD4455A3}" type="presParOf" srcId="{F3AD769C-F8FF-4596-A944-DAAC69B544AE}" destId="{D195C776-1091-4364-BE86-47D8C53C6B8B}" srcOrd="7" destOrd="0" presId="urn:microsoft.com/office/officeart/2005/8/layout/cycle8"/>
    <dgm:cxn modelId="{F0738815-0ADF-406A-905C-D1633E81BD38}" type="presParOf" srcId="{F3AD769C-F8FF-4596-A944-DAAC69B544AE}" destId="{7DD2ECCA-4059-48C5-96EE-014BB9A8231A}" srcOrd="8" destOrd="0" presId="urn:microsoft.com/office/officeart/2005/8/layout/cycle8"/>
    <dgm:cxn modelId="{FB836506-0838-41E5-B25A-E0DBBC8E739E}" type="presParOf" srcId="{F3AD769C-F8FF-4596-A944-DAAC69B544AE}" destId="{BDB5F504-BB1C-4B25-9C94-9FA07F988B85}" srcOrd="9" destOrd="0" presId="urn:microsoft.com/office/officeart/2005/8/layout/cycle8"/>
    <dgm:cxn modelId="{E5688B20-B92A-4D56-B80D-26F1BF6D90C3}" type="presParOf" srcId="{F3AD769C-F8FF-4596-A944-DAAC69B544AE}" destId="{8F9C0C1B-181C-497E-8085-ED7DC6DA0905}" srcOrd="10" destOrd="0" presId="urn:microsoft.com/office/officeart/2005/8/layout/cycle8"/>
    <dgm:cxn modelId="{8E795C02-1276-4F02-A8CD-5296E603D9CC}" type="presParOf" srcId="{F3AD769C-F8FF-4596-A944-DAAC69B544AE}" destId="{C1FE207B-2236-4DC6-93EA-6E439166C8C5}" srcOrd="11" destOrd="0" presId="urn:microsoft.com/office/officeart/2005/8/layout/cycle8"/>
    <dgm:cxn modelId="{ADA9DC62-3E36-4868-ACE8-748FB5DE69F2}" type="presParOf" srcId="{F3AD769C-F8FF-4596-A944-DAAC69B544AE}" destId="{67C1D595-6DF1-4E64-BC87-8DD97FFB0D90}" srcOrd="12" destOrd="0" presId="urn:microsoft.com/office/officeart/2005/8/layout/cycle8"/>
    <dgm:cxn modelId="{28E22096-2007-432F-9D52-AAB02447170C}" type="presParOf" srcId="{F3AD769C-F8FF-4596-A944-DAAC69B544AE}" destId="{8D1A14D2-5A7B-429E-8622-B29AF9C0DAFB}" srcOrd="13" destOrd="0" presId="urn:microsoft.com/office/officeart/2005/8/layout/cycle8"/>
    <dgm:cxn modelId="{CA7A842A-CD6C-4017-A259-5583D434C977}" type="presParOf" srcId="{F3AD769C-F8FF-4596-A944-DAAC69B544AE}" destId="{F90BA988-73DD-4DBB-877F-858199B3A878}" srcOrd="14" destOrd="0" presId="urn:microsoft.com/office/officeart/2005/8/layout/cycle8"/>
    <dgm:cxn modelId="{0F456D10-62DD-4132-BBC1-CAC79960501A}" type="presParOf" srcId="{F3AD769C-F8FF-4596-A944-DAAC69B544AE}" destId="{8D3C88CD-5B7F-4363-B8D3-913FE9F76D59}" srcOrd="15" destOrd="0" presId="urn:microsoft.com/office/officeart/2005/8/layout/cycle8"/>
    <dgm:cxn modelId="{B786A5C5-0853-4B4D-8F6B-1E84A7D186BC}" type="presParOf" srcId="{F3AD769C-F8FF-4596-A944-DAAC69B544AE}" destId="{59BD317C-5BB9-49D1-AA5E-2842B1872B17}" srcOrd="16" destOrd="0" presId="urn:microsoft.com/office/officeart/2005/8/layout/cycle8"/>
    <dgm:cxn modelId="{8741506C-1AB2-4B2D-A6FD-3040C6576D49}" type="presParOf" srcId="{F3AD769C-F8FF-4596-A944-DAAC69B544AE}" destId="{86080E57-84A2-45B8-B08B-C5DECC4F98E6}" srcOrd="17" destOrd="0" presId="urn:microsoft.com/office/officeart/2005/8/layout/cycle8"/>
    <dgm:cxn modelId="{63492510-00EE-4930-A1E1-257CAE0218AE}" type="presParOf" srcId="{F3AD769C-F8FF-4596-A944-DAAC69B544AE}" destId="{C561CD81-218B-4DA4-A1C4-34EA16A86FF6}" srcOrd="18" destOrd="0" presId="urn:microsoft.com/office/officeart/2005/8/layout/cycle8"/>
    <dgm:cxn modelId="{DF452B65-CC50-4593-B09E-27D7760077DD}" type="presParOf" srcId="{F3AD769C-F8FF-4596-A944-DAAC69B544AE}" destId="{73C58054-4A0E-431D-9302-96C57FBC4297}" srcOrd="19" destOrd="0" presId="urn:microsoft.com/office/officeart/2005/8/layout/cycle8"/>
    <dgm:cxn modelId="{FB217A2D-D0C2-4BDE-A23C-67EB271AF4FB}" type="presParOf" srcId="{F3AD769C-F8FF-4596-A944-DAAC69B544AE}" destId="{283FCDE5-DEF4-4E4A-B7D3-337FE83C2064}" srcOrd="20" destOrd="0" presId="urn:microsoft.com/office/officeart/2005/8/layout/cycle8"/>
    <dgm:cxn modelId="{12A93D1A-D1D6-402E-AB2A-28DF302D3022}" type="presParOf" srcId="{F3AD769C-F8FF-4596-A944-DAAC69B544AE}" destId="{EE350FAF-43D1-4E1D-96E2-722A370C5F83}" srcOrd="21" destOrd="0" presId="urn:microsoft.com/office/officeart/2005/8/layout/cycle8"/>
    <dgm:cxn modelId="{B722DF15-55F5-4C1C-80D7-C870EDF15DFD}" type="presParOf" srcId="{F3AD769C-F8FF-4596-A944-DAAC69B544AE}" destId="{179024BA-D7B8-4AFA-9607-B92DD39F5051}" srcOrd="22" destOrd="0" presId="urn:microsoft.com/office/officeart/2005/8/layout/cycle8"/>
    <dgm:cxn modelId="{AF9A7E65-7623-4FCA-B7A3-62FB48F28239}" type="presParOf" srcId="{F3AD769C-F8FF-4596-A944-DAAC69B544AE}" destId="{4DE6209A-347A-4825-A10B-C1384884B038}" srcOrd="23" destOrd="0" presId="urn:microsoft.com/office/officeart/2005/8/layout/cycle8"/>
    <dgm:cxn modelId="{5713E0FC-5F57-496B-A5D6-A75004D8DC91}" type="presParOf" srcId="{F3AD769C-F8FF-4596-A944-DAAC69B544AE}" destId="{2AEE9E76-F0FC-4DF3-ABC9-0880A8E07B65}" srcOrd="24" destOrd="0" presId="urn:microsoft.com/office/officeart/2005/8/layout/cycle8"/>
    <dgm:cxn modelId="{1C7CE4D6-8965-4D39-A1B4-723A52C589F3}" type="presParOf" srcId="{F3AD769C-F8FF-4596-A944-DAAC69B544AE}" destId="{52B3B489-09D0-464B-9861-FAE8F736D683}" srcOrd="25" destOrd="0" presId="urn:microsoft.com/office/officeart/2005/8/layout/cycle8"/>
    <dgm:cxn modelId="{FFD3B461-9301-4B61-983B-E9EF5033B19A}" type="presParOf" srcId="{F3AD769C-F8FF-4596-A944-DAAC69B544AE}" destId="{8AF06631-92DB-4058-80E2-BA483B7ABAF8}" srcOrd="26" destOrd="0" presId="urn:microsoft.com/office/officeart/2005/8/layout/cycle8"/>
    <dgm:cxn modelId="{028D3585-E0FE-47D2-A6F4-2C6453DDEEB2}" type="presParOf" srcId="{F3AD769C-F8FF-4596-A944-DAAC69B544AE}" destId="{D4C9F4C1-780F-4B29-B4BD-F03A898DF4A1}" srcOrd="27" destOrd="0" presId="urn:microsoft.com/office/officeart/2005/8/layout/cycle8"/>
    <dgm:cxn modelId="{5C41DA1E-248C-4A37-A0BD-5AD7120B2230}" type="presParOf" srcId="{F3AD769C-F8FF-4596-A944-DAAC69B544AE}" destId="{B41D214E-EB1B-44A5-942D-796DFBCC381E}" srcOrd="28" destOrd="0" presId="urn:microsoft.com/office/officeart/2005/8/layout/cycle8"/>
    <dgm:cxn modelId="{45581586-4376-4E33-8D30-95C3030591D9}" type="presParOf" srcId="{F3AD769C-F8FF-4596-A944-DAAC69B544AE}" destId="{7718F415-C4F8-4D4A-9D5D-3A1D961084E7}" srcOrd="29" destOrd="0" presId="urn:microsoft.com/office/officeart/2005/8/layout/cycle8"/>
    <dgm:cxn modelId="{479FEC3D-194F-4E6A-B400-80405EC9DB1E}" type="presParOf" srcId="{F3AD769C-F8FF-4596-A944-DAAC69B544AE}" destId="{9CB7DA9A-8BD1-4029-8EAF-21174E203EB2}" srcOrd="30" destOrd="0" presId="urn:microsoft.com/office/officeart/2005/8/layout/cycle8"/>
    <dgm:cxn modelId="{C4D94B48-D729-4B75-A487-6BBE1DEA5A30}" type="presParOf" srcId="{F3AD769C-F8FF-4596-A944-DAAC69B544AE}" destId="{00811210-0E03-4F49-8F3F-F7CD95D83BE5}" srcOrd="31" destOrd="0" presId="urn:microsoft.com/office/officeart/2005/8/layout/cycle8"/>
    <dgm:cxn modelId="{BCC888C6-0187-4841-9BD1-7D7A090BDF71}" type="presParOf" srcId="{F3AD769C-F8FF-4596-A944-DAAC69B544AE}" destId="{03559EC5-2A1F-4C25-8AAB-9DE5A938C9C4}" srcOrd="32" destOrd="0" presId="urn:microsoft.com/office/officeart/2005/8/layout/cycle8"/>
    <dgm:cxn modelId="{0596672E-1550-4D6C-B6ED-AC422B32E041}" type="presParOf" srcId="{F3AD769C-F8FF-4596-A944-DAAC69B544AE}" destId="{F28B91BD-0B38-4C15-8BAD-5353EBAE1984}" srcOrd="33" destOrd="0" presId="urn:microsoft.com/office/officeart/2005/8/layout/cycle8"/>
    <dgm:cxn modelId="{46936663-8D27-48BD-AC8F-11543DE3BC24}" type="presParOf" srcId="{F3AD769C-F8FF-4596-A944-DAAC69B544AE}" destId="{5A9FC180-5CB9-42ED-93F6-D85573AE27C8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32786-55C4-40FE-8C72-102605F615B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B2F1C80-C547-4E61-85C2-E9A087B4F73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英文島</a:t>
          </a:r>
        </a:p>
      </dgm:t>
    </dgm:pt>
    <dgm:pt modelId="{9EA0B9D9-696E-4A95-B2E8-8232DDCFDCD4}" type="parTrans" cxnId="{2EB2CB27-B117-4C61-AF36-469B37AFD9C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321FD6-18A6-4339-BBDD-67ECA8D83919}" type="sibTrans" cxnId="{2EB2CB27-B117-4C61-AF36-469B37AFD9C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0E38BE-999E-4B0C-8348-057B7CAC4589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打寇島</a:t>
          </a:r>
        </a:p>
      </dgm:t>
    </dgm:pt>
    <dgm:pt modelId="{0877996A-DD74-478D-970A-79C87513B522}" type="parTrans" cxnId="{F4871795-CF67-4335-85A4-899FEBD4E5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F07113-8C76-4257-95C3-504730530517}" type="sibTrans" cxnId="{F4871795-CF67-4335-85A4-899FEBD4E5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75AAFD-B8E7-45CE-8B69-064BF6EE60C9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賽斯島</a:t>
          </a:r>
        </a:p>
      </dgm:t>
    </dgm:pt>
    <dgm:pt modelId="{4A18A1E5-C491-4FF2-89DB-82643F187C91}" type="parTrans" cxnId="{F3272F0C-73A2-49B2-A366-5EE9605FA1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529C51-368F-4834-A494-4D3F503D3F7C}" type="sibTrans" cxnId="{F3272F0C-73A2-49B2-A366-5EE9605FA1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350DB0-4AE7-4EDD-9480-25D88CC203EE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史丹島</a:t>
          </a:r>
        </a:p>
      </dgm:t>
    </dgm:pt>
    <dgm:pt modelId="{414C4B63-E27C-41A7-9C38-CCA337BF5F13}" type="parTrans" cxnId="{9617D420-A085-4F19-8769-D8C752508EA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E3F331-C0FC-4E63-B47B-123557D8A528}" type="sibTrans" cxnId="{9617D420-A085-4F19-8769-D8C752508EA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61B0BA-4631-44E4-8F69-323A17893EED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美斯島</a:t>
          </a:r>
        </a:p>
      </dgm:t>
    </dgm:pt>
    <dgm:pt modelId="{D7D15025-E9AD-4E52-A612-366AA1AE8082}" type="parTrans" cxnId="{184A8CB3-B384-42B4-A71F-F1DDA298A4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139E9A-59BC-4EED-8006-D65188D5460F}" type="sibTrans" cxnId="{184A8CB3-B384-42B4-A71F-F1DDA298A4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63646B-FB29-4D84-8B70-413B3CBA2D0B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關卡數</a:t>
          </a:r>
        </a:p>
      </dgm:t>
    </dgm:pt>
    <dgm:pt modelId="{3F270C71-E4B5-4BC1-B784-053EBF2E9ACD}" type="parTrans" cxnId="{22AA1B7A-43A5-4F57-8A67-49E191AAC74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1EF057-8F0C-4DDA-8C31-2CED13783A1F}" type="sibTrans" cxnId="{22AA1B7A-43A5-4F57-8A67-49E191AAC74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D5DFA0-2A88-4F9E-A1BA-9988003B181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星星數</a:t>
          </a:r>
        </a:p>
      </dgm:t>
    </dgm:pt>
    <dgm:pt modelId="{27F75D60-9F09-477B-94EC-95F0AE9E0789}" type="parTrans" cxnId="{958F00F4-AE77-4B49-8161-20E3E6DA67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E37E51-F096-4E9E-9D62-5C895567F70D}" type="sibTrans" cxnId="{958F00F4-AE77-4B49-8161-20E3E6DA67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AE23E3-94AD-4E15-B070-8CA1793B7019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分數</a:t>
          </a:r>
        </a:p>
      </dgm:t>
    </dgm:pt>
    <dgm:pt modelId="{02E63BA8-5200-41BD-B61C-7E157DD2889E}" type="parTrans" cxnId="{FD2948A4-2540-44AA-B365-F52291BB23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8013BB-B71A-428A-8C04-48F4CE22FC22}" type="sibTrans" cxnId="{FD2948A4-2540-44AA-B365-F52291BB239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C73298-A20D-47B5-B59B-AF70299C6122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開始</a:t>
          </a:r>
        </a:p>
      </dgm:t>
    </dgm:pt>
    <dgm:pt modelId="{776EB791-6152-4DB8-9405-90A0C9AC33D9}" type="parTrans" cxnId="{AF794397-1633-4E3A-A6D7-DB4811F2A718}">
      <dgm:prSet/>
      <dgm:spPr/>
      <dgm:t>
        <a:bodyPr/>
        <a:lstStyle/>
        <a:p>
          <a:endParaRPr lang="zh-TW" altLang="en-US"/>
        </a:p>
      </dgm:t>
    </dgm:pt>
    <dgm:pt modelId="{125706D5-3154-476B-84F6-0541DD3FCBD4}" type="sibTrans" cxnId="{AF794397-1633-4E3A-A6D7-DB4811F2A718}">
      <dgm:prSet/>
      <dgm:spPr/>
      <dgm:t>
        <a:bodyPr/>
        <a:lstStyle/>
        <a:p>
          <a:endParaRPr lang="zh-TW" altLang="en-US"/>
        </a:p>
      </dgm:t>
    </dgm:pt>
    <dgm:pt modelId="{DF6BAECF-618D-4640-A071-7B5002BCB8AD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結束</a:t>
          </a:r>
        </a:p>
      </dgm:t>
    </dgm:pt>
    <dgm:pt modelId="{B022B118-99BB-4CA6-945B-866F6D79B75A}" type="parTrans" cxnId="{64294B3B-5EA8-4287-9EAB-F4054A8D4C61}">
      <dgm:prSet/>
      <dgm:spPr/>
      <dgm:t>
        <a:bodyPr/>
        <a:lstStyle/>
        <a:p>
          <a:endParaRPr lang="zh-TW" altLang="en-US"/>
        </a:p>
      </dgm:t>
    </dgm:pt>
    <dgm:pt modelId="{1892DC47-7223-4ED3-B745-BAF76D168519}" type="sibTrans" cxnId="{64294B3B-5EA8-4287-9EAB-F4054A8D4C61}">
      <dgm:prSet/>
      <dgm:spPr/>
      <dgm:t>
        <a:bodyPr/>
        <a:lstStyle/>
        <a:p>
          <a:endParaRPr lang="zh-TW" altLang="en-US"/>
        </a:p>
      </dgm:t>
    </dgm:pt>
    <dgm:pt modelId="{4BF4ABC9-42FE-4E3E-A1C0-5A402124C042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</a:p>
      </dgm:t>
    </dgm:pt>
    <dgm:pt modelId="{C70E326C-3C1D-4E23-8C11-065072EB7A5E}" type="parTrans" cxnId="{E5F59E74-9409-4400-901B-352D86917DF3}">
      <dgm:prSet/>
      <dgm:spPr/>
      <dgm:t>
        <a:bodyPr/>
        <a:lstStyle/>
        <a:p>
          <a:endParaRPr lang="zh-TW" altLang="en-US"/>
        </a:p>
      </dgm:t>
    </dgm:pt>
    <dgm:pt modelId="{BF4F40CF-6E87-4210-8528-477C4BABBE28}" type="sibTrans" cxnId="{E5F59E74-9409-4400-901B-352D86917DF3}">
      <dgm:prSet/>
      <dgm:spPr/>
      <dgm:t>
        <a:bodyPr/>
        <a:lstStyle/>
        <a:p>
          <a:endParaRPr lang="zh-TW" altLang="en-US"/>
        </a:p>
      </dgm:t>
    </dgm:pt>
    <dgm:pt modelId="{82C26005-8B56-430E-83FA-D17E3AE58FA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全島</a:t>
          </a:r>
        </a:p>
      </dgm:t>
    </dgm:pt>
    <dgm:pt modelId="{C7879FF0-DFF6-4BB2-A6CA-CC5BFC9D245A}" type="parTrans" cxnId="{EC9446A2-4E82-4A67-86F4-1B7D5A60230C}">
      <dgm:prSet/>
      <dgm:spPr/>
      <dgm:t>
        <a:bodyPr/>
        <a:lstStyle/>
        <a:p>
          <a:endParaRPr lang="zh-TW" altLang="en-US"/>
        </a:p>
      </dgm:t>
    </dgm:pt>
    <dgm:pt modelId="{D89B8181-BF01-41C0-B3A8-C9B3F81CC1B3}" type="sibTrans" cxnId="{EC9446A2-4E82-4A67-86F4-1B7D5A60230C}">
      <dgm:prSet/>
      <dgm:spPr/>
      <dgm:t>
        <a:bodyPr/>
        <a:lstStyle/>
        <a:p>
          <a:endParaRPr lang="zh-TW" altLang="en-US"/>
        </a:p>
      </dgm:t>
    </dgm:pt>
    <dgm:pt modelId="{DC65D486-6AC1-462B-BC32-E3B2D9DEBC44}" type="pres">
      <dgm:prSet presAssocID="{D0F32786-55C4-40FE-8C72-102605F615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2A2518-75AD-45B4-BAB2-7CE77DCEE155}" type="pres">
      <dgm:prSet presAssocID="{3B2F1C80-C547-4E61-85C2-E9A087B4F736}" presName="root1" presStyleCnt="0"/>
      <dgm:spPr/>
    </dgm:pt>
    <dgm:pt modelId="{F19F5763-D1E5-4BB8-9419-EF7169E3D16A}" type="pres">
      <dgm:prSet presAssocID="{3B2F1C80-C547-4E61-85C2-E9A087B4F736}" presName="LevelOneTextNode" presStyleLbl="node0" presStyleIdx="0" presStyleCnt="6">
        <dgm:presLayoutVars>
          <dgm:chPref val="3"/>
        </dgm:presLayoutVars>
      </dgm:prSet>
      <dgm:spPr/>
    </dgm:pt>
    <dgm:pt modelId="{0887DC8D-AA8C-471F-AC4D-FF162944A486}" type="pres">
      <dgm:prSet presAssocID="{3B2F1C80-C547-4E61-85C2-E9A087B4F736}" presName="level2hierChild" presStyleCnt="0"/>
      <dgm:spPr/>
    </dgm:pt>
    <dgm:pt modelId="{0E756E63-A104-4D86-941F-AA007D7D70B3}" type="pres">
      <dgm:prSet presAssocID="{BC0E38BE-999E-4B0C-8348-057B7CAC4589}" presName="root1" presStyleCnt="0"/>
      <dgm:spPr/>
    </dgm:pt>
    <dgm:pt modelId="{DEDBA44D-F2C1-4669-AADF-88ED463D780E}" type="pres">
      <dgm:prSet presAssocID="{BC0E38BE-999E-4B0C-8348-057B7CAC4589}" presName="LevelOneTextNode" presStyleLbl="node0" presStyleIdx="1" presStyleCnt="6">
        <dgm:presLayoutVars>
          <dgm:chPref val="3"/>
        </dgm:presLayoutVars>
      </dgm:prSet>
      <dgm:spPr/>
    </dgm:pt>
    <dgm:pt modelId="{095B41B1-6503-4592-99E9-08C2E104BA52}" type="pres">
      <dgm:prSet presAssocID="{BC0E38BE-999E-4B0C-8348-057B7CAC4589}" presName="level2hierChild" presStyleCnt="0"/>
      <dgm:spPr/>
    </dgm:pt>
    <dgm:pt modelId="{EFA559C8-762A-4ED4-A4BC-70B9D4807815}" type="pres">
      <dgm:prSet presAssocID="{2975AAFD-B8E7-45CE-8B69-064BF6EE60C9}" presName="root1" presStyleCnt="0"/>
      <dgm:spPr/>
    </dgm:pt>
    <dgm:pt modelId="{62301940-C381-4CAC-9629-03FE6F5A150F}" type="pres">
      <dgm:prSet presAssocID="{2975AAFD-B8E7-45CE-8B69-064BF6EE60C9}" presName="LevelOneTextNode" presStyleLbl="node0" presStyleIdx="2" presStyleCnt="6">
        <dgm:presLayoutVars>
          <dgm:chPref val="3"/>
        </dgm:presLayoutVars>
      </dgm:prSet>
      <dgm:spPr/>
    </dgm:pt>
    <dgm:pt modelId="{B6B55FEF-0E84-40B8-BBF7-BE5DBA9BE6CB}" type="pres">
      <dgm:prSet presAssocID="{2975AAFD-B8E7-45CE-8B69-064BF6EE60C9}" presName="level2hierChild" presStyleCnt="0"/>
      <dgm:spPr/>
    </dgm:pt>
    <dgm:pt modelId="{9886661F-BC61-4C7A-85C1-B0C2F93C9B35}" type="pres">
      <dgm:prSet presAssocID="{3F270C71-E4B5-4BC1-B784-053EBF2E9ACD}" presName="conn2-1" presStyleLbl="parChTrans1D2" presStyleIdx="0" presStyleCnt="3"/>
      <dgm:spPr/>
    </dgm:pt>
    <dgm:pt modelId="{31A1CB12-656C-4944-B1CD-C463E731BCA7}" type="pres">
      <dgm:prSet presAssocID="{3F270C71-E4B5-4BC1-B784-053EBF2E9ACD}" presName="connTx" presStyleLbl="parChTrans1D2" presStyleIdx="0" presStyleCnt="3"/>
      <dgm:spPr/>
    </dgm:pt>
    <dgm:pt modelId="{47D4CFAC-AEB7-4F5C-850E-1B2229E6EEFC}" type="pres">
      <dgm:prSet presAssocID="{7963646B-FB29-4D84-8B70-413B3CBA2D0B}" presName="root2" presStyleCnt="0"/>
      <dgm:spPr/>
    </dgm:pt>
    <dgm:pt modelId="{C9E7AB26-2BF1-4A88-8786-3C3BBD2D7AA4}" type="pres">
      <dgm:prSet presAssocID="{7963646B-FB29-4D84-8B70-413B3CBA2D0B}" presName="LevelTwoTextNode" presStyleLbl="node2" presStyleIdx="0" presStyleCnt="3">
        <dgm:presLayoutVars>
          <dgm:chPref val="3"/>
        </dgm:presLayoutVars>
      </dgm:prSet>
      <dgm:spPr/>
    </dgm:pt>
    <dgm:pt modelId="{6CF8EBE9-1F58-42DD-8460-D28BB84EAEF1}" type="pres">
      <dgm:prSet presAssocID="{7963646B-FB29-4D84-8B70-413B3CBA2D0B}" presName="level3hierChild" presStyleCnt="0"/>
      <dgm:spPr/>
    </dgm:pt>
    <dgm:pt modelId="{9EC9661E-51AE-47CC-ACFE-E402354F26AD}" type="pres">
      <dgm:prSet presAssocID="{27F75D60-9F09-477B-94EC-95F0AE9E0789}" presName="conn2-1" presStyleLbl="parChTrans1D2" presStyleIdx="1" presStyleCnt="3"/>
      <dgm:spPr/>
    </dgm:pt>
    <dgm:pt modelId="{54F1D7B1-10D8-4DED-989F-15FE55342BF5}" type="pres">
      <dgm:prSet presAssocID="{27F75D60-9F09-477B-94EC-95F0AE9E0789}" presName="connTx" presStyleLbl="parChTrans1D2" presStyleIdx="1" presStyleCnt="3"/>
      <dgm:spPr/>
    </dgm:pt>
    <dgm:pt modelId="{595C3BD0-CB52-4E15-8D94-44B0300AE972}" type="pres">
      <dgm:prSet presAssocID="{97D5DFA0-2A88-4F9E-A1BA-9988003B1813}" presName="root2" presStyleCnt="0"/>
      <dgm:spPr/>
    </dgm:pt>
    <dgm:pt modelId="{06B7BEB6-F9E7-4D37-B6B0-2CF90C849B76}" type="pres">
      <dgm:prSet presAssocID="{97D5DFA0-2A88-4F9E-A1BA-9988003B1813}" presName="LevelTwoTextNode" presStyleLbl="node2" presStyleIdx="1" presStyleCnt="3">
        <dgm:presLayoutVars>
          <dgm:chPref val="3"/>
        </dgm:presLayoutVars>
      </dgm:prSet>
      <dgm:spPr/>
    </dgm:pt>
    <dgm:pt modelId="{982E03D6-90DD-48D9-9CAA-0FE69E9A42AA}" type="pres">
      <dgm:prSet presAssocID="{97D5DFA0-2A88-4F9E-A1BA-9988003B1813}" presName="level3hierChild" presStyleCnt="0"/>
      <dgm:spPr/>
    </dgm:pt>
    <dgm:pt modelId="{A27BB33B-C22F-4DBD-9744-7205CA37814F}" type="pres">
      <dgm:prSet presAssocID="{02E63BA8-5200-41BD-B61C-7E157DD2889E}" presName="conn2-1" presStyleLbl="parChTrans1D2" presStyleIdx="2" presStyleCnt="3"/>
      <dgm:spPr/>
    </dgm:pt>
    <dgm:pt modelId="{BB07D5A2-421B-46C0-A75D-8D700CE9416F}" type="pres">
      <dgm:prSet presAssocID="{02E63BA8-5200-41BD-B61C-7E157DD2889E}" presName="connTx" presStyleLbl="parChTrans1D2" presStyleIdx="2" presStyleCnt="3"/>
      <dgm:spPr/>
    </dgm:pt>
    <dgm:pt modelId="{F144CF29-ADBE-40C7-9A2C-33DFCBE7F182}" type="pres">
      <dgm:prSet presAssocID="{E4AE23E3-94AD-4E15-B070-8CA1793B7019}" presName="root2" presStyleCnt="0"/>
      <dgm:spPr/>
    </dgm:pt>
    <dgm:pt modelId="{8B3E28CC-0572-4FCC-994A-C6A65DAC11AC}" type="pres">
      <dgm:prSet presAssocID="{E4AE23E3-94AD-4E15-B070-8CA1793B7019}" presName="LevelTwoTextNode" presStyleLbl="node2" presStyleIdx="2" presStyleCnt="3">
        <dgm:presLayoutVars>
          <dgm:chPref val="3"/>
        </dgm:presLayoutVars>
      </dgm:prSet>
      <dgm:spPr/>
    </dgm:pt>
    <dgm:pt modelId="{834ED0C4-AF41-44BA-B2C1-A713A03646D1}" type="pres">
      <dgm:prSet presAssocID="{E4AE23E3-94AD-4E15-B070-8CA1793B7019}" presName="level3hierChild" presStyleCnt="0"/>
      <dgm:spPr/>
    </dgm:pt>
    <dgm:pt modelId="{68FA85E2-6E84-48B0-88BD-DC41BA7369F9}" type="pres">
      <dgm:prSet presAssocID="{776EB791-6152-4DB8-9405-90A0C9AC33D9}" presName="conn2-1" presStyleLbl="parChTrans1D3" presStyleIdx="0" presStyleCnt="3"/>
      <dgm:spPr/>
    </dgm:pt>
    <dgm:pt modelId="{7F99E3BE-18E9-422D-BA46-E35E6C15B9B1}" type="pres">
      <dgm:prSet presAssocID="{776EB791-6152-4DB8-9405-90A0C9AC33D9}" presName="connTx" presStyleLbl="parChTrans1D3" presStyleIdx="0" presStyleCnt="3"/>
      <dgm:spPr/>
    </dgm:pt>
    <dgm:pt modelId="{ED95FC80-C611-4FA9-984E-52E60068EBBD}" type="pres">
      <dgm:prSet presAssocID="{A8C73298-A20D-47B5-B59B-AF70299C6122}" presName="root2" presStyleCnt="0"/>
      <dgm:spPr/>
    </dgm:pt>
    <dgm:pt modelId="{31F1247D-E523-4116-8E19-92B1CA1094D8}" type="pres">
      <dgm:prSet presAssocID="{A8C73298-A20D-47B5-B59B-AF70299C6122}" presName="LevelTwoTextNode" presStyleLbl="node3" presStyleIdx="0" presStyleCnt="3">
        <dgm:presLayoutVars>
          <dgm:chPref val="3"/>
        </dgm:presLayoutVars>
      </dgm:prSet>
      <dgm:spPr/>
    </dgm:pt>
    <dgm:pt modelId="{E2BEB874-A18E-437E-94CE-5277E1729276}" type="pres">
      <dgm:prSet presAssocID="{A8C73298-A20D-47B5-B59B-AF70299C6122}" presName="level3hierChild" presStyleCnt="0"/>
      <dgm:spPr/>
    </dgm:pt>
    <dgm:pt modelId="{3C4D899C-C80B-4903-9220-F2741D89FD33}" type="pres">
      <dgm:prSet presAssocID="{B022B118-99BB-4CA6-945B-866F6D79B75A}" presName="conn2-1" presStyleLbl="parChTrans1D3" presStyleIdx="1" presStyleCnt="3"/>
      <dgm:spPr/>
    </dgm:pt>
    <dgm:pt modelId="{C72B9BDE-088A-4B23-BBB6-463F0EBCCD80}" type="pres">
      <dgm:prSet presAssocID="{B022B118-99BB-4CA6-945B-866F6D79B75A}" presName="connTx" presStyleLbl="parChTrans1D3" presStyleIdx="1" presStyleCnt="3"/>
      <dgm:spPr/>
    </dgm:pt>
    <dgm:pt modelId="{9E268C4F-7617-487F-B16B-BE6B453CC7A6}" type="pres">
      <dgm:prSet presAssocID="{DF6BAECF-618D-4640-A071-7B5002BCB8AD}" presName="root2" presStyleCnt="0"/>
      <dgm:spPr/>
    </dgm:pt>
    <dgm:pt modelId="{329FAD8F-6D5C-4432-B7C0-E18FC1823539}" type="pres">
      <dgm:prSet presAssocID="{DF6BAECF-618D-4640-A071-7B5002BCB8AD}" presName="LevelTwoTextNode" presStyleLbl="node3" presStyleIdx="1" presStyleCnt="3">
        <dgm:presLayoutVars>
          <dgm:chPref val="3"/>
        </dgm:presLayoutVars>
      </dgm:prSet>
      <dgm:spPr/>
    </dgm:pt>
    <dgm:pt modelId="{D853A22A-D8BA-463F-B7E8-EFAB6768E44C}" type="pres">
      <dgm:prSet presAssocID="{DF6BAECF-618D-4640-A071-7B5002BCB8AD}" presName="level3hierChild" presStyleCnt="0"/>
      <dgm:spPr/>
    </dgm:pt>
    <dgm:pt modelId="{A6425120-32B5-46B9-BE4F-CF40F3A3E568}" type="pres">
      <dgm:prSet presAssocID="{C70E326C-3C1D-4E23-8C11-065072EB7A5E}" presName="conn2-1" presStyleLbl="parChTrans1D3" presStyleIdx="2" presStyleCnt="3"/>
      <dgm:spPr/>
    </dgm:pt>
    <dgm:pt modelId="{F5868F01-8069-4F21-A8CE-690F9D32F801}" type="pres">
      <dgm:prSet presAssocID="{C70E326C-3C1D-4E23-8C11-065072EB7A5E}" presName="connTx" presStyleLbl="parChTrans1D3" presStyleIdx="2" presStyleCnt="3"/>
      <dgm:spPr/>
    </dgm:pt>
    <dgm:pt modelId="{F9629D9B-BC08-4AC3-BBE7-024F8D300945}" type="pres">
      <dgm:prSet presAssocID="{4BF4ABC9-42FE-4E3E-A1C0-5A402124C042}" presName="root2" presStyleCnt="0"/>
      <dgm:spPr/>
    </dgm:pt>
    <dgm:pt modelId="{2A4F650B-2B85-442C-B566-3B157F0F9E46}" type="pres">
      <dgm:prSet presAssocID="{4BF4ABC9-42FE-4E3E-A1C0-5A402124C042}" presName="LevelTwoTextNode" presStyleLbl="node3" presStyleIdx="2" presStyleCnt="3">
        <dgm:presLayoutVars>
          <dgm:chPref val="3"/>
        </dgm:presLayoutVars>
      </dgm:prSet>
      <dgm:spPr/>
    </dgm:pt>
    <dgm:pt modelId="{BA004F01-8D02-4B81-85E3-DC52B0F34FF9}" type="pres">
      <dgm:prSet presAssocID="{4BF4ABC9-42FE-4E3E-A1C0-5A402124C042}" presName="level3hierChild" presStyleCnt="0"/>
      <dgm:spPr/>
    </dgm:pt>
    <dgm:pt modelId="{685F91DC-AEF7-4ED1-9333-83E8D2FFF246}" type="pres">
      <dgm:prSet presAssocID="{52350DB0-4AE7-4EDD-9480-25D88CC203EE}" presName="root1" presStyleCnt="0"/>
      <dgm:spPr/>
    </dgm:pt>
    <dgm:pt modelId="{665DE667-44E6-47FD-B688-5AA3367A9CB7}" type="pres">
      <dgm:prSet presAssocID="{52350DB0-4AE7-4EDD-9480-25D88CC203EE}" presName="LevelOneTextNode" presStyleLbl="node0" presStyleIdx="3" presStyleCnt="6">
        <dgm:presLayoutVars>
          <dgm:chPref val="3"/>
        </dgm:presLayoutVars>
      </dgm:prSet>
      <dgm:spPr/>
    </dgm:pt>
    <dgm:pt modelId="{F9BE02B0-8AC9-4129-A124-18398D0C6B3B}" type="pres">
      <dgm:prSet presAssocID="{52350DB0-4AE7-4EDD-9480-25D88CC203EE}" presName="level2hierChild" presStyleCnt="0"/>
      <dgm:spPr/>
    </dgm:pt>
    <dgm:pt modelId="{DB915BA5-4A16-4E38-BA11-328392500501}" type="pres">
      <dgm:prSet presAssocID="{3D61B0BA-4631-44E4-8F69-323A17893EED}" presName="root1" presStyleCnt="0"/>
      <dgm:spPr/>
    </dgm:pt>
    <dgm:pt modelId="{93D2B3C2-D143-4584-9964-FC9C85649C2E}" type="pres">
      <dgm:prSet presAssocID="{3D61B0BA-4631-44E4-8F69-323A17893EED}" presName="LevelOneTextNode" presStyleLbl="node0" presStyleIdx="4" presStyleCnt="6">
        <dgm:presLayoutVars>
          <dgm:chPref val="3"/>
        </dgm:presLayoutVars>
      </dgm:prSet>
      <dgm:spPr/>
    </dgm:pt>
    <dgm:pt modelId="{D63D2210-01C8-4671-9A8A-DD096A0E9800}" type="pres">
      <dgm:prSet presAssocID="{3D61B0BA-4631-44E4-8F69-323A17893EED}" presName="level2hierChild" presStyleCnt="0"/>
      <dgm:spPr/>
    </dgm:pt>
    <dgm:pt modelId="{06692188-334B-4228-B8F2-DBB5E7789444}" type="pres">
      <dgm:prSet presAssocID="{82C26005-8B56-430E-83FA-D17E3AE58FAC}" presName="root1" presStyleCnt="0"/>
      <dgm:spPr/>
    </dgm:pt>
    <dgm:pt modelId="{C0CAFE59-06F1-4920-89B3-F51EF672EA07}" type="pres">
      <dgm:prSet presAssocID="{82C26005-8B56-430E-83FA-D17E3AE58FAC}" presName="LevelOneTextNode" presStyleLbl="node0" presStyleIdx="5" presStyleCnt="6">
        <dgm:presLayoutVars>
          <dgm:chPref val="3"/>
        </dgm:presLayoutVars>
      </dgm:prSet>
      <dgm:spPr/>
    </dgm:pt>
    <dgm:pt modelId="{487E6831-F460-4685-A1A0-7FE6EA1C0425}" type="pres">
      <dgm:prSet presAssocID="{82C26005-8B56-430E-83FA-D17E3AE58FAC}" presName="level2hierChild" presStyleCnt="0"/>
      <dgm:spPr/>
    </dgm:pt>
  </dgm:ptLst>
  <dgm:cxnLst>
    <dgm:cxn modelId="{F2C22D07-ED24-4911-A90D-BF663FE84BB6}" type="presOf" srcId="{2975AAFD-B8E7-45CE-8B69-064BF6EE60C9}" destId="{62301940-C381-4CAC-9629-03FE6F5A150F}" srcOrd="0" destOrd="0" presId="urn:microsoft.com/office/officeart/2005/8/layout/hierarchy2"/>
    <dgm:cxn modelId="{F3272F0C-73A2-49B2-A366-5EE9605FA177}" srcId="{D0F32786-55C4-40FE-8C72-102605F615B9}" destId="{2975AAFD-B8E7-45CE-8B69-064BF6EE60C9}" srcOrd="2" destOrd="0" parTransId="{4A18A1E5-C491-4FF2-89DB-82643F187C91}" sibTransId="{A2529C51-368F-4834-A494-4D3F503D3F7C}"/>
    <dgm:cxn modelId="{BE2B3210-D7F8-40B8-8097-F06A674E0649}" type="presOf" srcId="{82C26005-8B56-430E-83FA-D17E3AE58FAC}" destId="{C0CAFE59-06F1-4920-89B3-F51EF672EA07}" srcOrd="0" destOrd="0" presId="urn:microsoft.com/office/officeart/2005/8/layout/hierarchy2"/>
    <dgm:cxn modelId="{9617D420-A085-4F19-8769-D8C752508EA8}" srcId="{D0F32786-55C4-40FE-8C72-102605F615B9}" destId="{52350DB0-4AE7-4EDD-9480-25D88CC203EE}" srcOrd="3" destOrd="0" parTransId="{414C4B63-E27C-41A7-9C38-CCA337BF5F13}" sibTransId="{56E3F331-C0FC-4E63-B47B-123557D8A528}"/>
    <dgm:cxn modelId="{B6A2A522-50E0-4EB7-B4C6-4482BD52249D}" type="presOf" srcId="{52350DB0-4AE7-4EDD-9480-25D88CC203EE}" destId="{665DE667-44E6-47FD-B688-5AA3367A9CB7}" srcOrd="0" destOrd="0" presId="urn:microsoft.com/office/officeart/2005/8/layout/hierarchy2"/>
    <dgm:cxn modelId="{2EB2CB27-B117-4C61-AF36-469B37AFD9CC}" srcId="{D0F32786-55C4-40FE-8C72-102605F615B9}" destId="{3B2F1C80-C547-4E61-85C2-E9A087B4F736}" srcOrd="0" destOrd="0" parTransId="{9EA0B9D9-696E-4A95-B2E8-8232DDCFDCD4}" sibTransId="{2A321FD6-18A6-4339-BBDD-67ECA8D83919}"/>
    <dgm:cxn modelId="{64294B3B-5EA8-4287-9EAB-F4054A8D4C61}" srcId="{E4AE23E3-94AD-4E15-B070-8CA1793B7019}" destId="{DF6BAECF-618D-4640-A071-7B5002BCB8AD}" srcOrd="1" destOrd="0" parTransId="{B022B118-99BB-4CA6-945B-866F6D79B75A}" sibTransId="{1892DC47-7223-4ED3-B745-BAF76D168519}"/>
    <dgm:cxn modelId="{6DB73C3C-5C45-4A8D-AC0C-C2ABCE5B1172}" type="presOf" srcId="{776EB791-6152-4DB8-9405-90A0C9AC33D9}" destId="{7F99E3BE-18E9-422D-BA46-E35E6C15B9B1}" srcOrd="1" destOrd="0" presId="urn:microsoft.com/office/officeart/2005/8/layout/hierarchy2"/>
    <dgm:cxn modelId="{54231D3D-6EBA-4454-9590-714AD2329DDB}" type="presOf" srcId="{A8C73298-A20D-47B5-B59B-AF70299C6122}" destId="{31F1247D-E523-4116-8E19-92B1CA1094D8}" srcOrd="0" destOrd="0" presId="urn:microsoft.com/office/officeart/2005/8/layout/hierarchy2"/>
    <dgm:cxn modelId="{6A6FCB45-5C8E-4D1F-B9C0-7CC43DC38240}" type="presOf" srcId="{7963646B-FB29-4D84-8B70-413B3CBA2D0B}" destId="{C9E7AB26-2BF1-4A88-8786-3C3BBD2D7AA4}" srcOrd="0" destOrd="0" presId="urn:microsoft.com/office/officeart/2005/8/layout/hierarchy2"/>
    <dgm:cxn modelId="{8240F466-4FCD-4A69-BD61-282FDA27ACF8}" type="presOf" srcId="{27F75D60-9F09-477B-94EC-95F0AE9E0789}" destId="{54F1D7B1-10D8-4DED-989F-15FE55342BF5}" srcOrd="1" destOrd="0" presId="urn:microsoft.com/office/officeart/2005/8/layout/hierarchy2"/>
    <dgm:cxn modelId="{A7320249-6936-4E1C-9FA6-60B2ACD88586}" type="presOf" srcId="{D0F32786-55C4-40FE-8C72-102605F615B9}" destId="{DC65D486-6AC1-462B-BC32-E3B2D9DEBC44}" srcOrd="0" destOrd="0" presId="urn:microsoft.com/office/officeart/2005/8/layout/hierarchy2"/>
    <dgm:cxn modelId="{E5F59E74-9409-4400-901B-352D86917DF3}" srcId="{E4AE23E3-94AD-4E15-B070-8CA1793B7019}" destId="{4BF4ABC9-42FE-4E3E-A1C0-5A402124C042}" srcOrd="2" destOrd="0" parTransId="{C70E326C-3C1D-4E23-8C11-065072EB7A5E}" sibTransId="{BF4F40CF-6E87-4210-8528-477C4BABBE28}"/>
    <dgm:cxn modelId="{8794A157-2C9D-4343-991F-320ED029551E}" type="presOf" srcId="{3F270C71-E4B5-4BC1-B784-053EBF2E9ACD}" destId="{31A1CB12-656C-4944-B1CD-C463E731BCA7}" srcOrd="1" destOrd="0" presId="urn:microsoft.com/office/officeart/2005/8/layout/hierarchy2"/>
    <dgm:cxn modelId="{22AA1B7A-43A5-4F57-8A67-49E191AAC743}" srcId="{2975AAFD-B8E7-45CE-8B69-064BF6EE60C9}" destId="{7963646B-FB29-4D84-8B70-413B3CBA2D0B}" srcOrd="0" destOrd="0" parTransId="{3F270C71-E4B5-4BC1-B784-053EBF2E9ACD}" sibTransId="{2F1EF057-8F0C-4DDA-8C31-2CED13783A1F}"/>
    <dgm:cxn modelId="{64F9D67E-DA5C-4789-A8C0-9550BF7CF494}" type="presOf" srcId="{02E63BA8-5200-41BD-B61C-7E157DD2889E}" destId="{BB07D5A2-421B-46C0-A75D-8D700CE9416F}" srcOrd="1" destOrd="0" presId="urn:microsoft.com/office/officeart/2005/8/layout/hierarchy2"/>
    <dgm:cxn modelId="{720FFE86-5991-4E0E-8481-FB9F4BF4A7DB}" type="presOf" srcId="{B022B118-99BB-4CA6-945B-866F6D79B75A}" destId="{3C4D899C-C80B-4903-9220-F2741D89FD33}" srcOrd="0" destOrd="0" presId="urn:microsoft.com/office/officeart/2005/8/layout/hierarchy2"/>
    <dgm:cxn modelId="{BF498D8E-F5DC-4DDB-9DDF-498DA6FA00D9}" type="presOf" srcId="{4BF4ABC9-42FE-4E3E-A1C0-5A402124C042}" destId="{2A4F650B-2B85-442C-B566-3B157F0F9E46}" srcOrd="0" destOrd="0" presId="urn:microsoft.com/office/officeart/2005/8/layout/hierarchy2"/>
    <dgm:cxn modelId="{61B4CA8E-C4D6-4502-82A8-FBFFA0C0A360}" type="presOf" srcId="{E4AE23E3-94AD-4E15-B070-8CA1793B7019}" destId="{8B3E28CC-0572-4FCC-994A-C6A65DAC11AC}" srcOrd="0" destOrd="0" presId="urn:microsoft.com/office/officeart/2005/8/layout/hierarchy2"/>
    <dgm:cxn modelId="{F4871795-CF67-4335-85A4-899FEBD4E5E0}" srcId="{D0F32786-55C4-40FE-8C72-102605F615B9}" destId="{BC0E38BE-999E-4B0C-8348-057B7CAC4589}" srcOrd="1" destOrd="0" parTransId="{0877996A-DD74-478D-970A-79C87513B522}" sibTransId="{5BF07113-8C76-4257-95C3-504730530517}"/>
    <dgm:cxn modelId="{AF794397-1633-4E3A-A6D7-DB4811F2A718}" srcId="{E4AE23E3-94AD-4E15-B070-8CA1793B7019}" destId="{A8C73298-A20D-47B5-B59B-AF70299C6122}" srcOrd="0" destOrd="0" parTransId="{776EB791-6152-4DB8-9405-90A0C9AC33D9}" sibTransId="{125706D5-3154-476B-84F6-0541DD3FCBD4}"/>
    <dgm:cxn modelId="{42542B98-FA32-440D-ACAB-A6FEE4862312}" type="presOf" srcId="{97D5DFA0-2A88-4F9E-A1BA-9988003B1813}" destId="{06B7BEB6-F9E7-4D37-B6B0-2CF90C849B76}" srcOrd="0" destOrd="0" presId="urn:microsoft.com/office/officeart/2005/8/layout/hierarchy2"/>
    <dgm:cxn modelId="{C92B499C-CF43-4AF7-AFC5-6D6A4C2B2CB5}" type="presOf" srcId="{02E63BA8-5200-41BD-B61C-7E157DD2889E}" destId="{A27BB33B-C22F-4DBD-9744-7205CA37814F}" srcOrd="0" destOrd="0" presId="urn:microsoft.com/office/officeart/2005/8/layout/hierarchy2"/>
    <dgm:cxn modelId="{633CE29F-F624-4A16-B2D5-8B2D36C4B1DA}" type="presOf" srcId="{776EB791-6152-4DB8-9405-90A0C9AC33D9}" destId="{68FA85E2-6E84-48B0-88BD-DC41BA7369F9}" srcOrd="0" destOrd="0" presId="urn:microsoft.com/office/officeart/2005/8/layout/hierarchy2"/>
    <dgm:cxn modelId="{EC9446A2-4E82-4A67-86F4-1B7D5A60230C}" srcId="{D0F32786-55C4-40FE-8C72-102605F615B9}" destId="{82C26005-8B56-430E-83FA-D17E3AE58FAC}" srcOrd="5" destOrd="0" parTransId="{C7879FF0-DFF6-4BB2-A6CA-CC5BFC9D245A}" sibTransId="{D89B8181-BF01-41C0-B3A8-C9B3F81CC1B3}"/>
    <dgm:cxn modelId="{FD2948A4-2540-44AA-B365-F52291BB239F}" srcId="{2975AAFD-B8E7-45CE-8B69-064BF6EE60C9}" destId="{E4AE23E3-94AD-4E15-B070-8CA1793B7019}" srcOrd="2" destOrd="0" parTransId="{02E63BA8-5200-41BD-B61C-7E157DD2889E}" sibTransId="{808013BB-B71A-428A-8C04-48F4CE22FC22}"/>
    <dgm:cxn modelId="{7E95F1AB-8018-4B83-BF05-77121BBACE7F}" type="presOf" srcId="{B022B118-99BB-4CA6-945B-866F6D79B75A}" destId="{C72B9BDE-088A-4B23-BBB6-463F0EBCCD80}" srcOrd="1" destOrd="0" presId="urn:microsoft.com/office/officeart/2005/8/layout/hierarchy2"/>
    <dgm:cxn modelId="{184A8CB3-B384-42B4-A71F-F1DDA298A46E}" srcId="{D0F32786-55C4-40FE-8C72-102605F615B9}" destId="{3D61B0BA-4631-44E4-8F69-323A17893EED}" srcOrd="4" destOrd="0" parTransId="{D7D15025-E9AD-4E52-A612-366AA1AE8082}" sibTransId="{A9139E9A-59BC-4EED-8006-D65188D5460F}"/>
    <dgm:cxn modelId="{154283B4-0553-466C-8D5C-CED43AD46259}" type="presOf" srcId="{DF6BAECF-618D-4640-A071-7B5002BCB8AD}" destId="{329FAD8F-6D5C-4432-B7C0-E18FC1823539}" srcOrd="0" destOrd="0" presId="urn:microsoft.com/office/officeart/2005/8/layout/hierarchy2"/>
    <dgm:cxn modelId="{2BA554C2-6A89-4236-BC29-CE4EBAB03F2C}" type="presOf" srcId="{C70E326C-3C1D-4E23-8C11-065072EB7A5E}" destId="{F5868F01-8069-4F21-A8CE-690F9D32F801}" srcOrd="1" destOrd="0" presId="urn:microsoft.com/office/officeart/2005/8/layout/hierarchy2"/>
    <dgm:cxn modelId="{A695BDCC-5A66-43A4-A7C8-973EED244DAC}" type="presOf" srcId="{3B2F1C80-C547-4E61-85C2-E9A087B4F736}" destId="{F19F5763-D1E5-4BB8-9419-EF7169E3D16A}" srcOrd="0" destOrd="0" presId="urn:microsoft.com/office/officeart/2005/8/layout/hierarchy2"/>
    <dgm:cxn modelId="{F092F8D2-DBB1-4098-AC26-56CD7B40E690}" type="presOf" srcId="{BC0E38BE-999E-4B0C-8348-057B7CAC4589}" destId="{DEDBA44D-F2C1-4669-AADF-88ED463D780E}" srcOrd="0" destOrd="0" presId="urn:microsoft.com/office/officeart/2005/8/layout/hierarchy2"/>
    <dgm:cxn modelId="{1E276DE0-FDD4-4A0C-ADA5-B1A81F4F058E}" type="presOf" srcId="{C70E326C-3C1D-4E23-8C11-065072EB7A5E}" destId="{A6425120-32B5-46B9-BE4F-CF40F3A3E568}" srcOrd="0" destOrd="0" presId="urn:microsoft.com/office/officeart/2005/8/layout/hierarchy2"/>
    <dgm:cxn modelId="{7062F6EC-1F7F-464F-96BA-47DCE7F9967E}" type="presOf" srcId="{3D61B0BA-4631-44E4-8F69-323A17893EED}" destId="{93D2B3C2-D143-4584-9964-FC9C85649C2E}" srcOrd="0" destOrd="0" presId="urn:microsoft.com/office/officeart/2005/8/layout/hierarchy2"/>
    <dgm:cxn modelId="{4DF758F3-D027-4B41-941B-9E0C7C758425}" type="presOf" srcId="{27F75D60-9F09-477B-94EC-95F0AE9E0789}" destId="{9EC9661E-51AE-47CC-ACFE-E402354F26AD}" srcOrd="0" destOrd="0" presId="urn:microsoft.com/office/officeart/2005/8/layout/hierarchy2"/>
    <dgm:cxn modelId="{958F00F4-AE77-4B49-8161-20E3E6DA67D9}" srcId="{2975AAFD-B8E7-45CE-8B69-064BF6EE60C9}" destId="{97D5DFA0-2A88-4F9E-A1BA-9988003B1813}" srcOrd="1" destOrd="0" parTransId="{27F75D60-9F09-477B-94EC-95F0AE9E0789}" sibTransId="{8FE37E51-F096-4E9E-9D62-5C895567F70D}"/>
    <dgm:cxn modelId="{88D55CFD-F029-418E-BCDD-39A98407E183}" type="presOf" srcId="{3F270C71-E4B5-4BC1-B784-053EBF2E9ACD}" destId="{9886661F-BC61-4C7A-85C1-B0C2F93C9B35}" srcOrd="0" destOrd="0" presId="urn:microsoft.com/office/officeart/2005/8/layout/hierarchy2"/>
    <dgm:cxn modelId="{929461BB-A01D-44AC-99D9-5AD34484216D}" type="presParOf" srcId="{DC65D486-6AC1-462B-BC32-E3B2D9DEBC44}" destId="{482A2518-75AD-45B4-BAB2-7CE77DCEE155}" srcOrd="0" destOrd="0" presId="urn:microsoft.com/office/officeart/2005/8/layout/hierarchy2"/>
    <dgm:cxn modelId="{A4B47F5C-111B-459B-952A-533C51886E89}" type="presParOf" srcId="{482A2518-75AD-45B4-BAB2-7CE77DCEE155}" destId="{F19F5763-D1E5-4BB8-9419-EF7169E3D16A}" srcOrd="0" destOrd="0" presId="urn:microsoft.com/office/officeart/2005/8/layout/hierarchy2"/>
    <dgm:cxn modelId="{0B9FD511-2FAE-47C8-91F6-5D8C1322C530}" type="presParOf" srcId="{482A2518-75AD-45B4-BAB2-7CE77DCEE155}" destId="{0887DC8D-AA8C-471F-AC4D-FF162944A486}" srcOrd="1" destOrd="0" presId="urn:microsoft.com/office/officeart/2005/8/layout/hierarchy2"/>
    <dgm:cxn modelId="{7D9A4552-AE9C-4985-A2EB-1F76A22F0770}" type="presParOf" srcId="{DC65D486-6AC1-462B-BC32-E3B2D9DEBC44}" destId="{0E756E63-A104-4D86-941F-AA007D7D70B3}" srcOrd="1" destOrd="0" presId="urn:microsoft.com/office/officeart/2005/8/layout/hierarchy2"/>
    <dgm:cxn modelId="{ACEBB966-09F4-4C55-85A5-015C0C94F723}" type="presParOf" srcId="{0E756E63-A104-4D86-941F-AA007D7D70B3}" destId="{DEDBA44D-F2C1-4669-AADF-88ED463D780E}" srcOrd="0" destOrd="0" presId="urn:microsoft.com/office/officeart/2005/8/layout/hierarchy2"/>
    <dgm:cxn modelId="{7628D5ED-D6CD-4A9A-8EC2-84A6AB28339A}" type="presParOf" srcId="{0E756E63-A104-4D86-941F-AA007D7D70B3}" destId="{095B41B1-6503-4592-99E9-08C2E104BA52}" srcOrd="1" destOrd="0" presId="urn:microsoft.com/office/officeart/2005/8/layout/hierarchy2"/>
    <dgm:cxn modelId="{7514E5CD-4548-43F6-A029-6F0245C62B28}" type="presParOf" srcId="{DC65D486-6AC1-462B-BC32-E3B2D9DEBC44}" destId="{EFA559C8-762A-4ED4-A4BC-70B9D4807815}" srcOrd="2" destOrd="0" presId="urn:microsoft.com/office/officeart/2005/8/layout/hierarchy2"/>
    <dgm:cxn modelId="{0BDB4BD9-1CE0-443E-9A45-6CB9F9D103B9}" type="presParOf" srcId="{EFA559C8-762A-4ED4-A4BC-70B9D4807815}" destId="{62301940-C381-4CAC-9629-03FE6F5A150F}" srcOrd="0" destOrd="0" presId="urn:microsoft.com/office/officeart/2005/8/layout/hierarchy2"/>
    <dgm:cxn modelId="{C4B0B195-BE22-46FF-9233-4795FE267BF6}" type="presParOf" srcId="{EFA559C8-762A-4ED4-A4BC-70B9D4807815}" destId="{B6B55FEF-0E84-40B8-BBF7-BE5DBA9BE6CB}" srcOrd="1" destOrd="0" presId="urn:microsoft.com/office/officeart/2005/8/layout/hierarchy2"/>
    <dgm:cxn modelId="{6B4845CC-3339-4687-85B3-BF99728423F0}" type="presParOf" srcId="{B6B55FEF-0E84-40B8-BBF7-BE5DBA9BE6CB}" destId="{9886661F-BC61-4C7A-85C1-B0C2F93C9B35}" srcOrd="0" destOrd="0" presId="urn:microsoft.com/office/officeart/2005/8/layout/hierarchy2"/>
    <dgm:cxn modelId="{776E7B77-716A-4BA3-ACCB-B8102195601F}" type="presParOf" srcId="{9886661F-BC61-4C7A-85C1-B0C2F93C9B35}" destId="{31A1CB12-656C-4944-B1CD-C463E731BCA7}" srcOrd="0" destOrd="0" presId="urn:microsoft.com/office/officeart/2005/8/layout/hierarchy2"/>
    <dgm:cxn modelId="{29A2CF75-A053-4A45-AFDC-B8BCD906C3A6}" type="presParOf" srcId="{B6B55FEF-0E84-40B8-BBF7-BE5DBA9BE6CB}" destId="{47D4CFAC-AEB7-4F5C-850E-1B2229E6EEFC}" srcOrd="1" destOrd="0" presId="urn:microsoft.com/office/officeart/2005/8/layout/hierarchy2"/>
    <dgm:cxn modelId="{5BB8BE2E-82F5-4B34-BFE2-CD7E5823CF00}" type="presParOf" srcId="{47D4CFAC-AEB7-4F5C-850E-1B2229E6EEFC}" destId="{C9E7AB26-2BF1-4A88-8786-3C3BBD2D7AA4}" srcOrd="0" destOrd="0" presId="urn:microsoft.com/office/officeart/2005/8/layout/hierarchy2"/>
    <dgm:cxn modelId="{E18C78A1-2855-4F97-82BB-64415286E7B4}" type="presParOf" srcId="{47D4CFAC-AEB7-4F5C-850E-1B2229E6EEFC}" destId="{6CF8EBE9-1F58-42DD-8460-D28BB84EAEF1}" srcOrd="1" destOrd="0" presId="urn:microsoft.com/office/officeart/2005/8/layout/hierarchy2"/>
    <dgm:cxn modelId="{B3CA7370-2B2A-4FB4-9764-6A9C90FAC62F}" type="presParOf" srcId="{B6B55FEF-0E84-40B8-BBF7-BE5DBA9BE6CB}" destId="{9EC9661E-51AE-47CC-ACFE-E402354F26AD}" srcOrd="2" destOrd="0" presId="urn:microsoft.com/office/officeart/2005/8/layout/hierarchy2"/>
    <dgm:cxn modelId="{D058D8C7-0CA4-41BC-ABED-D7BB3D19A246}" type="presParOf" srcId="{9EC9661E-51AE-47CC-ACFE-E402354F26AD}" destId="{54F1D7B1-10D8-4DED-989F-15FE55342BF5}" srcOrd="0" destOrd="0" presId="urn:microsoft.com/office/officeart/2005/8/layout/hierarchy2"/>
    <dgm:cxn modelId="{6251F8B8-FD51-44D5-A78F-2E46B6BB9224}" type="presParOf" srcId="{B6B55FEF-0E84-40B8-BBF7-BE5DBA9BE6CB}" destId="{595C3BD0-CB52-4E15-8D94-44B0300AE972}" srcOrd="3" destOrd="0" presId="urn:microsoft.com/office/officeart/2005/8/layout/hierarchy2"/>
    <dgm:cxn modelId="{B9F65A95-E8F7-46CE-80A7-922116FED31C}" type="presParOf" srcId="{595C3BD0-CB52-4E15-8D94-44B0300AE972}" destId="{06B7BEB6-F9E7-4D37-B6B0-2CF90C849B76}" srcOrd="0" destOrd="0" presId="urn:microsoft.com/office/officeart/2005/8/layout/hierarchy2"/>
    <dgm:cxn modelId="{9D5FC0C1-7226-4FE5-BB34-B902C16B78AC}" type="presParOf" srcId="{595C3BD0-CB52-4E15-8D94-44B0300AE972}" destId="{982E03D6-90DD-48D9-9CAA-0FE69E9A42AA}" srcOrd="1" destOrd="0" presId="urn:microsoft.com/office/officeart/2005/8/layout/hierarchy2"/>
    <dgm:cxn modelId="{D7BE1B54-E499-463F-A56D-FB97B5770A4C}" type="presParOf" srcId="{B6B55FEF-0E84-40B8-BBF7-BE5DBA9BE6CB}" destId="{A27BB33B-C22F-4DBD-9744-7205CA37814F}" srcOrd="4" destOrd="0" presId="urn:microsoft.com/office/officeart/2005/8/layout/hierarchy2"/>
    <dgm:cxn modelId="{14741A16-B60C-4466-8FDE-84A81D2A7EAD}" type="presParOf" srcId="{A27BB33B-C22F-4DBD-9744-7205CA37814F}" destId="{BB07D5A2-421B-46C0-A75D-8D700CE9416F}" srcOrd="0" destOrd="0" presId="urn:microsoft.com/office/officeart/2005/8/layout/hierarchy2"/>
    <dgm:cxn modelId="{F06C1590-80E4-430A-8F0F-02C7C559E2EE}" type="presParOf" srcId="{B6B55FEF-0E84-40B8-BBF7-BE5DBA9BE6CB}" destId="{F144CF29-ADBE-40C7-9A2C-33DFCBE7F182}" srcOrd="5" destOrd="0" presId="urn:microsoft.com/office/officeart/2005/8/layout/hierarchy2"/>
    <dgm:cxn modelId="{DAB52062-D791-4E12-B351-D2F619B9BDDD}" type="presParOf" srcId="{F144CF29-ADBE-40C7-9A2C-33DFCBE7F182}" destId="{8B3E28CC-0572-4FCC-994A-C6A65DAC11AC}" srcOrd="0" destOrd="0" presId="urn:microsoft.com/office/officeart/2005/8/layout/hierarchy2"/>
    <dgm:cxn modelId="{2D6788B7-4E7C-4500-BEE4-F6328BFE83A5}" type="presParOf" srcId="{F144CF29-ADBE-40C7-9A2C-33DFCBE7F182}" destId="{834ED0C4-AF41-44BA-B2C1-A713A03646D1}" srcOrd="1" destOrd="0" presId="urn:microsoft.com/office/officeart/2005/8/layout/hierarchy2"/>
    <dgm:cxn modelId="{962371B2-A9F2-4F0A-8D8E-9CB068841881}" type="presParOf" srcId="{834ED0C4-AF41-44BA-B2C1-A713A03646D1}" destId="{68FA85E2-6E84-48B0-88BD-DC41BA7369F9}" srcOrd="0" destOrd="0" presId="urn:microsoft.com/office/officeart/2005/8/layout/hierarchy2"/>
    <dgm:cxn modelId="{DA67436A-33E8-4BC3-A625-9DEAD44B6303}" type="presParOf" srcId="{68FA85E2-6E84-48B0-88BD-DC41BA7369F9}" destId="{7F99E3BE-18E9-422D-BA46-E35E6C15B9B1}" srcOrd="0" destOrd="0" presId="urn:microsoft.com/office/officeart/2005/8/layout/hierarchy2"/>
    <dgm:cxn modelId="{523BACDB-C81B-45C7-87A5-B5043CE1C1A2}" type="presParOf" srcId="{834ED0C4-AF41-44BA-B2C1-A713A03646D1}" destId="{ED95FC80-C611-4FA9-984E-52E60068EBBD}" srcOrd="1" destOrd="0" presId="urn:microsoft.com/office/officeart/2005/8/layout/hierarchy2"/>
    <dgm:cxn modelId="{A117E6BC-248E-41F6-B333-8A85D97D1A30}" type="presParOf" srcId="{ED95FC80-C611-4FA9-984E-52E60068EBBD}" destId="{31F1247D-E523-4116-8E19-92B1CA1094D8}" srcOrd="0" destOrd="0" presId="urn:microsoft.com/office/officeart/2005/8/layout/hierarchy2"/>
    <dgm:cxn modelId="{CBEC4B1F-68A8-4B3A-B1D1-51AA04EFFABD}" type="presParOf" srcId="{ED95FC80-C611-4FA9-984E-52E60068EBBD}" destId="{E2BEB874-A18E-437E-94CE-5277E1729276}" srcOrd="1" destOrd="0" presId="urn:microsoft.com/office/officeart/2005/8/layout/hierarchy2"/>
    <dgm:cxn modelId="{B0ABC147-E405-4FAF-9045-C16D9B2EFE1D}" type="presParOf" srcId="{834ED0C4-AF41-44BA-B2C1-A713A03646D1}" destId="{3C4D899C-C80B-4903-9220-F2741D89FD33}" srcOrd="2" destOrd="0" presId="urn:microsoft.com/office/officeart/2005/8/layout/hierarchy2"/>
    <dgm:cxn modelId="{D2920043-1D6B-4851-AFC4-15E69E0C8B59}" type="presParOf" srcId="{3C4D899C-C80B-4903-9220-F2741D89FD33}" destId="{C72B9BDE-088A-4B23-BBB6-463F0EBCCD80}" srcOrd="0" destOrd="0" presId="urn:microsoft.com/office/officeart/2005/8/layout/hierarchy2"/>
    <dgm:cxn modelId="{6A8582CA-AD41-4F13-A5C5-CD68DBF0DA0C}" type="presParOf" srcId="{834ED0C4-AF41-44BA-B2C1-A713A03646D1}" destId="{9E268C4F-7617-487F-B16B-BE6B453CC7A6}" srcOrd="3" destOrd="0" presId="urn:microsoft.com/office/officeart/2005/8/layout/hierarchy2"/>
    <dgm:cxn modelId="{CC044E34-0162-42A5-AC92-15067BFC449F}" type="presParOf" srcId="{9E268C4F-7617-487F-B16B-BE6B453CC7A6}" destId="{329FAD8F-6D5C-4432-B7C0-E18FC1823539}" srcOrd="0" destOrd="0" presId="urn:microsoft.com/office/officeart/2005/8/layout/hierarchy2"/>
    <dgm:cxn modelId="{74A56CD7-2552-43C2-8FAD-1DAB3D5DA0D2}" type="presParOf" srcId="{9E268C4F-7617-487F-B16B-BE6B453CC7A6}" destId="{D853A22A-D8BA-463F-B7E8-EFAB6768E44C}" srcOrd="1" destOrd="0" presId="urn:microsoft.com/office/officeart/2005/8/layout/hierarchy2"/>
    <dgm:cxn modelId="{10DA4F9B-3225-4C40-9A0C-8A7F6AD52501}" type="presParOf" srcId="{834ED0C4-AF41-44BA-B2C1-A713A03646D1}" destId="{A6425120-32B5-46B9-BE4F-CF40F3A3E568}" srcOrd="4" destOrd="0" presId="urn:microsoft.com/office/officeart/2005/8/layout/hierarchy2"/>
    <dgm:cxn modelId="{DECB54D0-F81F-4953-838E-B546834B6772}" type="presParOf" srcId="{A6425120-32B5-46B9-BE4F-CF40F3A3E568}" destId="{F5868F01-8069-4F21-A8CE-690F9D32F801}" srcOrd="0" destOrd="0" presId="urn:microsoft.com/office/officeart/2005/8/layout/hierarchy2"/>
    <dgm:cxn modelId="{94731AFD-DFB7-4F89-9061-C1E3E80E0667}" type="presParOf" srcId="{834ED0C4-AF41-44BA-B2C1-A713A03646D1}" destId="{F9629D9B-BC08-4AC3-BBE7-024F8D300945}" srcOrd="5" destOrd="0" presId="urn:microsoft.com/office/officeart/2005/8/layout/hierarchy2"/>
    <dgm:cxn modelId="{02BBE182-88B9-4B30-9515-99956A7D67EE}" type="presParOf" srcId="{F9629D9B-BC08-4AC3-BBE7-024F8D300945}" destId="{2A4F650B-2B85-442C-B566-3B157F0F9E46}" srcOrd="0" destOrd="0" presId="urn:microsoft.com/office/officeart/2005/8/layout/hierarchy2"/>
    <dgm:cxn modelId="{96648BF6-516E-40F1-BD93-0A0E216ECB84}" type="presParOf" srcId="{F9629D9B-BC08-4AC3-BBE7-024F8D300945}" destId="{BA004F01-8D02-4B81-85E3-DC52B0F34FF9}" srcOrd="1" destOrd="0" presId="urn:microsoft.com/office/officeart/2005/8/layout/hierarchy2"/>
    <dgm:cxn modelId="{66D0453E-D2B9-4CE5-85BC-5C75CAE7F167}" type="presParOf" srcId="{DC65D486-6AC1-462B-BC32-E3B2D9DEBC44}" destId="{685F91DC-AEF7-4ED1-9333-83E8D2FFF246}" srcOrd="3" destOrd="0" presId="urn:microsoft.com/office/officeart/2005/8/layout/hierarchy2"/>
    <dgm:cxn modelId="{D2E0A711-D4AD-4E20-968E-0D186950335A}" type="presParOf" srcId="{685F91DC-AEF7-4ED1-9333-83E8D2FFF246}" destId="{665DE667-44E6-47FD-B688-5AA3367A9CB7}" srcOrd="0" destOrd="0" presId="urn:microsoft.com/office/officeart/2005/8/layout/hierarchy2"/>
    <dgm:cxn modelId="{D70F6C90-8299-4038-B893-42806007C4E9}" type="presParOf" srcId="{685F91DC-AEF7-4ED1-9333-83E8D2FFF246}" destId="{F9BE02B0-8AC9-4129-A124-18398D0C6B3B}" srcOrd="1" destOrd="0" presId="urn:microsoft.com/office/officeart/2005/8/layout/hierarchy2"/>
    <dgm:cxn modelId="{84ACEE00-D89C-46E5-83D7-EBC8A9917320}" type="presParOf" srcId="{DC65D486-6AC1-462B-BC32-E3B2D9DEBC44}" destId="{DB915BA5-4A16-4E38-BA11-328392500501}" srcOrd="4" destOrd="0" presId="urn:microsoft.com/office/officeart/2005/8/layout/hierarchy2"/>
    <dgm:cxn modelId="{587E0F94-30E0-4DC8-AB0B-A1B71109A454}" type="presParOf" srcId="{DB915BA5-4A16-4E38-BA11-328392500501}" destId="{93D2B3C2-D143-4584-9964-FC9C85649C2E}" srcOrd="0" destOrd="0" presId="urn:microsoft.com/office/officeart/2005/8/layout/hierarchy2"/>
    <dgm:cxn modelId="{FDBEBC09-3D23-477C-879C-E5DF07BE589E}" type="presParOf" srcId="{DB915BA5-4A16-4E38-BA11-328392500501}" destId="{D63D2210-01C8-4671-9A8A-DD096A0E9800}" srcOrd="1" destOrd="0" presId="urn:microsoft.com/office/officeart/2005/8/layout/hierarchy2"/>
    <dgm:cxn modelId="{6B64A9F3-EF55-47A6-9A79-CA366B02B03B}" type="presParOf" srcId="{DC65D486-6AC1-462B-BC32-E3B2D9DEBC44}" destId="{06692188-334B-4228-B8F2-DBB5E7789444}" srcOrd="5" destOrd="0" presId="urn:microsoft.com/office/officeart/2005/8/layout/hierarchy2"/>
    <dgm:cxn modelId="{23FD1CD9-66B7-4A2A-A17A-2B0B65C04282}" type="presParOf" srcId="{06692188-334B-4228-B8F2-DBB5E7789444}" destId="{C0CAFE59-06F1-4920-89B3-F51EF672EA07}" srcOrd="0" destOrd="0" presId="urn:microsoft.com/office/officeart/2005/8/layout/hierarchy2"/>
    <dgm:cxn modelId="{EDA72730-3F00-471B-B228-A1E5B52B8DDC}" type="presParOf" srcId="{06692188-334B-4228-B8F2-DBB5E7789444}" destId="{487E6831-F460-4685-A1A0-7FE6EA1C04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9DF74-A387-43F1-969A-500714F7E659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網址</a:t>
          </a:r>
        </a:p>
      </dsp:txBody>
      <dsp:txXfrm rot="-5400000">
        <a:off x="1" y="437452"/>
        <a:ext cx="867844" cy="371933"/>
      </dsp:txXfrm>
    </dsp:sp>
    <dsp:sp modelId="{2AE9D0E1-3B1F-445E-ACD5-FFE0361DB859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600" kern="1200" dirty="0"/>
            <a:t>https://www.egame.kh.edu.tw</a:t>
          </a:r>
          <a:endParaRPr lang="zh-TW" altLang="en-US" sz="2600" kern="1200" dirty="0"/>
        </a:p>
      </dsp:txBody>
      <dsp:txXfrm rot="-5400000">
        <a:off x="867845" y="42869"/>
        <a:ext cx="7322416" cy="727177"/>
      </dsp:txXfrm>
    </dsp:sp>
    <dsp:sp modelId="{2FAF3E36-2890-4BEE-A2B4-968DF8ABE49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對象</a:t>
          </a:r>
        </a:p>
      </dsp:txBody>
      <dsp:txXfrm rot="-5400000">
        <a:off x="1" y="1530493"/>
        <a:ext cx="867844" cy="371933"/>
      </dsp:txXfrm>
    </dsp:sp>
    <dsp:sp modelId="{DFD8A118-3379-4D2B-BC09-AB1DFE1FD46B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600" kern="1200" dirty="0"/>
            <a:t>各縣</a:t>
          </a:r>
          <a:r>
            <a:rPr lang="en-US" altLang="en-US" sz="2600" kern="1200" dirty="0"/>
            <a:t>(</a:t>
          </a:r>
          <a:r>
            <a:rPr lang="zh-TW" altLang="en-US" sz="2600" kern="1200" dirty="0"/>
            <a:t>市</a:t>
          </a:r>
          <a:r>
            <a:rPr lang="en-US" altLang="en-US" sz="2600" kern="1200" dirty="0"/>
            <a:t>)</a:t>
          </a:r>
          <a:r>
            <a:rPr lang="zh-TW" altLang="en-US" sz="2600" kern="1200" dirty="0"/>
            <a:t>政府所屬公私立國民中小學學生</a:t>
          </a:r>
        </a:p>
      </dsp:txBody>
      <dsp:txXfrm rot="-5400000">
        <a:off x="867845" y="1135910"/>
        <a:ext cx="7322416" cy="727177"/>
      </dsp:txXfrm>
    </dsp:sp>
    <dsp:sp modelId="{BDED1ACE-5F91-4E76-A230-A66473EFC8AB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組別</a:t>
          </a:r>
        </a:p>
      </dsp:txBody>
      <dsp:txXfrm rot="-5400000">
        <a:off x="1" y="2623534"/>
        <a:ext cx="867844" cy="371933"/>
      </dsp:txXfrm>
    </dsp:sp>
    <dsp:sp modelId="{327D5403-B6B4-499C-BFE2-F9B09CFF73BA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600" kern="1200" dirty="0"/>
            <a:t>國中組、國小組</a:t>
          </a:r>
        </a:p>
      </dsp:txBody>
      <dsp:txXfrm rot="-5400000">
        <a:off x="867845" y="2228952"/>
        <a:ext cx="7322416" cy="727177"/>
      </dsp:txXfrm>
    </dsp:sp>
    <dsp:sp modelId="{914B9FF1-6DA0-4AA2-9C0D-1C7779E0A7AE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時間</a:t>
          </a:r>
        </a:p>
      </dsp:txBody>
      <dsp:txXfrm rot="-5400000">
        <a:off x="1" y="3716576"/>
        <a:ext cx="867844" cy="371933"/>
      </dsp:txXfrm>
    </dsp:sp>
    <dsp:sp modelId="{F8C3820D-2707-48DB-8085-9AE64DDC4D32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kern="1200" dirty="0"/>
            <a:t>112</a:t>
          </a:r>
          <a:r>
            <a:rPr lang="zh-TW" altLang="en-US" sz="2600" kern="1200" dirty="0"/>
            <a:t>年</a:t>
          </a:r>
          <a:r>
            <a:rPr lang="en-US" altLang="en-US" sz="2600" kern="1200" dirty="0"/>
            <a:t>10</a:t>
          </a:r>
          <a:r>
            <a:rPr lang="zh-TW" altLang="en-US" sz="2600" kern="1200" dirty="0"/>
            <a:t>月</a:t>
          </a:r>
          <a:r>
            <a:rPr lang="en-US" altLang="zh-TW" sz="2600" kern="1200" dirty="0"/>
            <a:t>5</a:t>
          </a:r>
          <a:r>
            <a:rPr lang="zh-TW" altLang="en-US" sz="2600" kern="1200" dirty="0"/>
            <a:t>日起至</a:t>
          </a:r>
          <a:r>
            <a:rPr lang="en-US" altLang="zh-TW" sz="2600" kern="1200" dirty="0"/>
            <a:t>11</a:t>
          </a:r>
          <a:r>
            <a:rPr lang="zh-TW" altLang="en-US" sz="2600" kern="1200" dirty="0"/>
            <a:t>月</a:t>
          </a:r>
          <a:r>
            <a:rPr lang="en-US" altLang="zh-TW" sz="2600" kern="1200" dirty="0"/>
            <a:t>30</a:t>
          </a:r>
          <a:r>
            <a:rPr lang="zh-TW" altLang="en-US" sz="2600" kern="1200" dirty="0"/>
            <a:t>日止，每日</a:t>
          </a:r>
          <a:r>
            <a:rPr lang="en-US" altLang="en-US" sz="2600" kern="1200" dirty="0"/>
            <a:t>7</a:t>
          </a:r>
          <a:r>
            <a:rPr lang="zh-TW" altLang="en-US" sz="2600" kern="1200" dirty="0"/>
            <a:t>時至</a:t>
          </a:r>
          <a:r>
            <a:rPr lang="en-US" altLang="en-US" sz="2600" kern="1200" dirty="0"/>
            <a:t>23</a:t>
          </a:r>
          <a:r>
            <a:rPr lang="zh-TW" altLang="en-US" sz="2600" kern="1200" dirty="0"/>
            <a:t>時</a:t>
          </a:r>
        </a:p>
      </dsp:txBody>
      <dsp:txXfrm rot="-5400000">
        <a:off x="867845" y="3321993"/>
        <a:ext cx="7322416" cy="727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1D1D1-6EB2-45C4-AF28-85131D98F10D}">
      <dsp:nvSpPr>
        <dsp:cNvPr id="0" name=""/>
        <dsp:cNvSpPr/>
      </dsp:nvSpPr>
      <dsp:spPr>
        <a:xfrm>
          <a:off x="2543038" y="382158"/>
          <a:ext cx="4648623" cy="4648623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參加獎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各縣市</a:t>
          </a:r>
          <a:r>
            <a:rPr lang="en-US" altLang="zh-TW" sz="1600" kern="1200" dirty="0"/>
            <a:t>120</a:t>
          </a:r>
          <a:r>
            <a:rPr lang="zh-TW" altLang="en-US" sz="1600" kern="1200" dirty="0"/>
            <a:t>名</a:t>
          </a:r>
        </a:p>
      </dsp:txBody>
      <dsp:txXfrm>
        <a:off x="4985225" y="813816"/>
        <a:ext cx="1106815" cy="885452"/>
      </dsp:txXfrm>
    </dsp:sp>
    <dsp:sp modelId="{61D64F31-BBA1-47C9-83FD-BBA623D81BEB}">
      <dsp:nvSpPr>
        <dsp:cNvPr id="0" name=""/>
        <dsp:cNvSpPr/>
      </dsp:nvSpPr>
      <dsp:spPr>
        <a:xfrm>
          <a:off x="2602806" y="412288"/>
          <a:ext cx="4648623" cy="4648623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600" b="1" kern="1200" dirty="0"/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/>
            <a:t>特別獎</a:t>
          </a:r>
          <a:endParaRPr lang="en-US" altLang="zh-TW" sz="1600" b="1" kern="1200" dirty="0"/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zh-TW" altLang="en-US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100" kern="1200" dirty="0"/>
            <a:t>全國國中組</a:t>
          </a:r>
          <a:r>
            <a:rPr lang="en-US" altLang="zh-TW" sz="1100" kern="1200" dirty="0"/>
            <a:t>200</a:t>
          </a:r>
          <a:r>
            <a:rPr lang="zh-TW" altLang="en-US" sz="1100" kern="1200" dirty="0"/>
            <a:t>名、國小組</a:t>
          </a:r>
          <a:r>
            <a:rPr lang="en-US" altLang="zh-TW" sz="1100" kern="1200" dirty="0"/>
            <a:t>300</a:t>
          </a:r>
          <a:r>
            <a:rPr lang="zh-TW" altLang="en-US" sz="1100" kern="1200" dirty="0"/>
            <a:t>名</a:t>
          </a:r>
        </a:p>
      </dsp:txBody>
      <dsp:txXfrm>
        <a:off x="5759996" y="2097414"/>
        <a:ext cx="1272837" cy="774770"/>
      </dsp:txXfrm>
    </dsp:sp>
    <dsp:sp modelId="{7DD2ECCA-4059-48C5-96EE-014BB9A8231A}">
      <dsp:nvSpPr>
        <dsp:cNvPr id="0" name=""/>
        <dsp:cNvSpPr/>
      </dsp:nvSpPr>
      <dsp:spPr>
        <a:xfrm>
          <a:off x="2581223" y="506367"/>
          <a:ext cx="4648623" cy="4648623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打寇獎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全國國中組</a:t>
          </a:r>
          <a:r>
            <a:rPr lang="en-US" altLang="zh-TW" sz="1200" kern="1200" dirty="0"/>
            <a:t>200</a:t>
          </a:r>
          <a:r>
            <a:rPr lang="zh-TW" altLang="en-US" sz="1200" kern="1200" dirty="0"/>
            <a:t>名、國小組</a:t>
          </a:r>
          <a:r>
            <a:rPr lang="en-US" altLang="zh-TW" sz="1200" kern="1200" dirty="0"/>
            <a:t>300</a:t>
          </a:r>
          <a:r>
            <a:rPr lang="zh-TW" altLang="en-US" sz="1200" kern="1200" dirty="0"/>
            <a:t>名</a:t>
          </a:r>
        </a:p>
      </dsp:txBody>
      <dsp:txXfrm>
        <a:off x="5566303" y="3259570"/>
        <a:ext cx="1106815" cy="857781"/>
      </dsp:txXfrm>
    </dsp:sp>
    <dsp:sp modelId="{67C1D595-6DF1-4E64-BC87-8DD97FFB0D90}">
      <dsp:nvSpPr>
        <dsp:cNvPr id="0" name=""/>
        <dsp:cNvSpPr/>
      </dsp:nvSpPr>
      <dsp:spPr>
        <a:xfrm>
          <a:off x="2494892" y="547873"/>
          <a:ext cx="4648623" cy="4648623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   冒險獎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全國共抽出</a:t>
          </a:r>
          <a:r>
            <a:rPr lang="en-US" altLang="en-US" sz="1400" kern="1200" dirty="0"/>
            <a:t>1,800</a:t>
          </a:r>
          <a:r>
            <a:rPr lang="zh-TW" altLang="en-US" sz="1400" kern="1200" dirty="0"/>
            <a:t>名</a:t>
          </a:r>
        </a:p>
      </dsp:txBody>
      <dsp:txXfrm>
        <a:off x="4279631" y="4200362"/>
        <a:ext cx="1079144" cy="774770"/>
      </dsp:txXfrm>
    </dsp:sp>
    <dsp:sp modelId="{59BD317C-5BB9-49D1-AA5E-2842B1872B17}">
      <dsp:nvSpPr>
        <dsp:cNvPr id="0" name=""/>
        <dsp:cNvSpPr/>
      </dsp:nvSpPr>
      <dsp:spPr>
        <a:xfrm>
          <a:off x="2408560" y="506367"/>
          <a:ext cx="4648623" cy="4648623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試煉獎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400" kern="1200" dirty="0"/>
            <a:t>全國共抽出</a:t>
          </a:r>
          <a:r>
            <a:rPr lang="en-US" sz="1400" kern="1200" dirty="0"/>
            <a:t>800</a:t>
          </a:r>
          <a:r>
            <a:rPr lang="zh-TW" sz="1400" kern="1200" dirty="0"/>
            <a:t>名</a:t>
          </a:r>
          <a:endParaRPr lang="zh-TW" altLang="en-US" sz="1400" kern="1200" dirty="0"/>
        </a:p>
      </dsp:txBody>
      <dsp:txXfrm>
        <a:off x="2965288" y="3259570"/>
        <a:ext cx="1106815" cy="857781"/>
      </dsp:txXfrm>
    </dsp:sp>
    <dsp:sp modelId="{283FCDE5-DEF4-4E4A-B7D3-337FE83C2064}">
      <dsp:nvSpPr>
        <dsp:cNvPr id="0" name=""/>
        <dsp:cNvSpPr/>
      </dsp:nvSpPr>
      <dsp:spPr>
        <a:xfrm>
          <a:off x="2386977" y="412288"/>
          <a:ext cx="4648623" cy="4648623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勤學獎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400" kern="1200" dirty="0"/>
            <a:t>全國共抽出</a:t>
          </a:r>
          <a:r>
            <a:rPr lang="en-US" sz="1400" kern="1200" dirty="0"/>
            <a:t>500</a:t>
          </a:r>
          <a:r>
            <a:rPr lang="zh-TW" sz="1400" kern="1200" dirty="0"/>
            <a:t>名</a:t>
          </a:r>
          <a:endParaRPr lang="zh-TW" altLang="en-US" sz="1400" kern="1200" dirty="0"/>
        </a:p>
      </dsp:txBody>
      <dsp:txXfrm>
        <a:off x="2605573" y="2097414"/>
        <a:ext cx="1272837" cy="774770"/>
      </dsp:txXfrm>
    </dsp:sp>
    <dsp:sp modelId="{2AEE9E76-F0FC-4DF3-ABC9-0880A8E07B65}">
      <dsp:nvSpPr>
        <dsp:cNvPr id="0" name=""/>
        <dsp:cNvSpPr/>
      </dsp:nvSpPr>
      <dsp:spPr>
        <a:xfrm>
          <a:off x="2446745" y="337578"/>
          <a:ext cx="4648623" cy="4648623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/>
            <a:t>派森獎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600" kern="1200" dirty="0"/>
            <a:t>全國共抽出</a:t>
          </a:r>
          <a:r>
            <a:rPr lang="en-US" sz="1600" kern="1200" dirty="0"/>
            <a:t>5</a:t>
          </a:r>
          <a:r>
            <a:rPr lang="zh-TW" sz="1600" kern="1200" dirty="0"/>
            <a:t>名</a:t>
          </a:r>
          <a:endParaRPr lang="zh-TW" altLang="en-US" sz="1600" kern="1200" dirty="0"/>
        </a:p>
      </dsp:txBody>
      <dsp:txXfrm>
        <a:off x="3546366" y="769236"/>
        <a:ext cx="1106815" cy="885452"/>
      </dsp:txXfrm>
    </dsp:sp>
    <dsp:sp modelId="{B41D214E-EB1B-44A5-942D-796DFBCC381E}">
      <dsp:nvSpPr>
        <dsp:cNvPr id="0" name=""/>
        <dsp:cNvSpPr/>
      </dsp:nvSpPr>
      <dsp:spPr>
        <a:xfrm>
          <a:off x="2255034" y="94386"/>
          <a:ext cx="5224166" cy="5224166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8F415-C4F8-4D4A-9D5D-3A1D961084E7}">
      <dsp:nvSpPr>
        <dsp:cNvPr id="0" name=""/>
        <dsp:cNvSpPr/>
      </dsp:nvSpPr>
      <dsp:spPr>
        <a:xfrm>
          <a:off x="2315178" y="124847"/>
          <a:ext cx="5224166" cy="5224166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DA9A-8BD1-4029-8EAF-21174E203EB2}">
      <dsp:nvSpPr>
        <dsp:cNvPr id="0" name=""/>
        <dsp:cNvSpPr/>
      </dsp:nvSpPr>
      <dsp:spPr>
        <a:xfrm>
          <a:off x="2293519" y="218708"/>
          <a:ext cx="5224166" cy="5224166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11210-0E03-4F49-8F3F-F7CD95D83BE5}">
      <dsp:nvSpPr>
        <dsp:cNvPr id="0" name=""/>
        <dsp:cNvSpPr/>
      </dsp:nvSpPr>
      <dsp:spPr>
        <a:xfrm>
          <a:off x="2207120" y="259980"/>
          <a:ext cx="5224166" cy="5224166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59EC5-2A1F-4C25-8AAB-9DE5A938C9C4}">
      <dsp:nvSpPr>
        <dsp:cNvPr id="0" name=""/>
        <dsp:cNvSpPr/>
      </dsp:nvSpPr>
      <dsp:spPr>
        <a:xfrm>
          <a:off x="2120720" y="218708"/>
          <a:ext cx="5224166" cy="5224166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B91BD-0B38-4C15-8BAD-5353EBAE1984}">
      <dsp:nvSpPr>
        <dsp:cNvPr id="0" name=""/>
        <dsp:cNvSpPr/>
      </dsp:nvSpPr>
      <dsp:spPr>
        <a:xfrm>
          <a:off x="2099061" y="124847"/>
          <a:ext cx="5224166" cy="5224166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FC180-5CB9-42ED-93F6-D85573AE27C8}">
      <dsp:nvSpPr>
        <dsp:cNvPr id="0" name=""/>
        <dsp:cNvSpPr/>
      </dsp:nvSpPr>
      <dsp:spPr>
        <a:xfrm>
          <a:off x="2159205" y="49806"/>
          <a:ext cx="5224166" cy="5224166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1D1D1-6EB2-45C4-AF28-85131D98F10D}">
      <dsp:nvSpPr>
        <dsp:cNvPr id="0" name=""/>
        <dsp:cNvSpPr/>
      </dsp:nvSpPr>
      <dsp:spPr>
        <a:xfrm>
          <a:off x="2543038" y="382158"/>
          <a:ext cx="4648623" cy="4648623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參加獎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各縣市</a:t>
          </a:r>
          <a:r>
            <a:rPr lang="en-US" altLang="zh-TW" sz="1600" kern="1200" dirty="0"/>
            <a:t>120</a:t>
          </a:r>
          <a:r>
            <a:rPr lang="zh-TW" altLang="en-US" sz="1600" kern="1200" dirty="0"/>
            <a:t>名</a:t>
          </a:r>
        </a:p>
      </dsp:txBody>
      <dsp:txXfrm>
        <a:off x="4985225" y="813816"/>
        <a:ext cx="1106815" cy="885452"/>
      </dsp:txXfrm>
    </dsp:sp>
    <dsp:sp modelId="{61D64F31-BBA1-47C9-83FD-BBA623D81BEB}">
      <dsp:nvSpPr>
        <dsp:cNvPr id="0" name=""/>
        <dsp:cNvSpPr/>
      </dsp:nvSpPr>
      <dsp:spPr>
        <a:xfrm>
          <a:off x="2602806" y="412288"/>
          <a:ext cx="4648623" cy="4648623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600" b="1" kern="1200" dirty="0"/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/>
            <a:t>特別獎</a:t>
          </a:r>
          <a:endParaRPr lang="en-US" altLang="zh-TW" sz="1600" b="1" kern="1200" dirty="0"/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zh-TW" altLang="en-US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100" kern="1200" dirty="0"/>
            <a:t>全國國中組</a:t>
          </a:r>
          <a:r>
            <a:rPr lang="en-US" altLang="zh-TW" sz="1100" kern="1200" dirty="0"/>
            <a:t>200</a:t>
          </a:r>
          <a:r>
            <a:rPr lang="zh-TW" altLang="en-US" sz="1100" kern="1200" dirty="0"/>
            <a:t>名、國小組</a:t>
          </a:r>
          <a:r>
            <a:rPr lang="en-US" altLang="zh-TW" sz="1100" kern="1200" dirty="0"/>
            <a:t>300</a:t>
          </a:r>
          <a:r>
            <a:rPr lang="zh-TW" altLang="en-US" sz="1100" kern="1200" dirty="0"/>
            <a:t>名</a:t>
          </a:r>
        </a:p>
      </dsp:txBody>
      <dsp:txXfrm>
        <a:off x="5759996" y="2097414"/>
        <a:ext cx="1272837" cy="774770"/>
      </dsp:txXfrm>
    </dsp:sp>
    <dsp:sp modelId="{7DD2ECCA-4059-48C5-96EE-014BB9A8231A}">
      <dsp:nvSpPr>
        <dsp:cNvPr id="0" name=""/>
        <dsp:cNvSpPr/>
      </dsp:nvSpPr>
      <dsp:spPr>
        <a:xfrm>
          <a:off x="2581223" y="506367"/>
          <a:ext cx="4648623" cy="4648623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打寇獎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全國國中組</a:t>
          </a:r>
          <a:r>
            <a:rPr lang="en-US" altLang="zh-TW" sz="1200" kern="1200" dirty="0"/>
            <a:t>200</a:t>
          </a:r>
          <a:r>
            <a:rPr lang="zh-TW" altLang="en-US" sz="1200" kern="1200" dirty="0"/>
            <a:t>名、國小組</a:t>
          </a:r>
          <a:r>
            <a:rPr lang="en-US" altLang="zh-TW" sz="1200" kern="1200" dirty="0"/>
            <a:t>300</a:t>
          </a:r>
          <a:r>
            <a:rPr lang="zh-TW" altLang="en-US" sz="1200" kern="1200" dirty="0"/>
            <a:t>名</a:t>
          </a:r>
        </a:p>
      </dsp:txBody>
      <dsp:txXfrm>
        <a:off x="5566303" y="3259570"/>
        <a:ext cx="1106815" cy="857781"/>
      </dsp:txXfrm>
    </dsp:sp>
    <dsp:sp modelId="{67C1D595-6DF1-4E64-BC87-8DD97FFB0D90}">
      <dsp:nvSpPr>
        <dsp:cNvPr id="0" name=""/>
        <dsp:cNvSpPr/>
      </dsp:nvSpPr>
      <dsp:spPr>
        <a:xfrm>
          <a:off x="2494892" y="547873"/>
          <a:ext cx="4648623" cy="4648623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   冒險獎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/>
            <a:t>全國共抽出</a:t>
          </a:r>
          <a:r>
            <a:rPr lang="en-US" altLang="en-US" sz="1400" kern="1200" dirty="0"/>
            <a:t>1,800</a:t>
          </a:r>
          <a:r>
            <a:rPr lang="zh-TW" altLang="en-US" sz="1400" kern="1200" dirty="0"/>
            <a:t>名</a:t>
          </a:r>
        </a:p>
      </dsp:txBody>
      <dsp:txXfrm>
        <a:off x="4279631" y="4200362"/>
        <a:ext cx="1079144" cy="774770"/>
      </dsp:txXfrm>
    </dsp:sp>
    <dsp:sp modelId="{59BD317C-5BB9-49D1-AA5E-2842B1872B17}">
      <dsp:nvSpPr>
        <dsp:cNvPr id="0" name=""/>
        <dsp:cNvSpPr/>
      </dsp:nvSpPr>
      <dsp:spPr>
        <a:xfrm>
          <a:off x="2408560" y="506367"/>
          <a:ext cx="4648623" cy="4648623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試煉獎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400" kern="1200" dirty="0"/>
            <a:t>全國共抽出</a:t>
          </a:r>
          <a:r>
            <a:rPr lang="en-US" sz="1400" kern="1200" dirty="0"/>
            <a:t>800</a:t>
          </a:r>
          <a:r>
            <a:rPr lang="zh-TW" sz="1400" kern="1200" dirty="0"/>
            <a:t>名</a:t>
          </a:r>
          <a:endParaRPr lang="zh-TW" altLang="en-US" sz="1400" kern="1200" dirty="0"/>
        </a:p>
      </dsp:txBody>
      <dsp:txXfrm>
        <a:off x="2965288" y="3259570"/>
        <a:ext cx="1106815" cy="857781"/>
      </dsp:txXfrm>
    </dsp:sp>
    <dsp:sp modelId="{283FCDE5-DEF4-4E4A-B7D3-337FE83C2064}">
      <dsp:nvSpPr>
        <dsp:cNvPr id="0" name=""/>
        <dsp:cNvSpPr/>
      </dsp:nvSpPr>
      <dsp:spPr>
        <a:xfrm>
          <a:off x="2386977" y="412288"/>
          <a:ext cx="4648623" cy="4648623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 dirty="0"/>
            <a:t>勤學獎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400" kern="1200" dirty="0"/>
            <a:t>全國共抽出</a:t>
          </a:r>
          <a:r>
            <a:rPr lang="en-US" sz="1400" kern="1200" dirty="0"/>
            <a:t>500</a:t>
          </a:r>
          <a:r>
            <a:rPr lang="zh-TW" sz="1400" kern="1200" dirty="0"/>
            <a:t>名</a:t>
          </a:r>
          <a:endParaRPr lang="zh-TW" altLang="en-US" sz="1400" kern="1200" dirty="0"/>
        </a:p>
      </dsp:txBody>
      <dsp:txXfrm>
        <a:off x="2605573" y="2097414"/>
        <a:ext cx="1272837" cy="774770"/>
      </dsp:txXfrm>
    </dsp:sp>
    <dsp:sp modelId="{2AEE9E76-F0FC-4DF3-ABC9-0880A8E07B65}">
      <dsp:nvSpPr>
        <dsp:cNvPr id="0" name=""/>
        <dsp:cNvSpPr/>
      </dsp:nvSpPr>
      <dsp:spPr>
        <a:xfrm>
          <a:off x="2446745" y="337578"/>
          <a:ext cx="4648623" cy="4648623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600" kern="1200"/>
            <a:t>派森獎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600" kern="1200" dirty="0"/>
            <a:t>全國共抽出</a:t>
          </a:r>
          <a:r>
            <a:rPr lang="en-US" sz="1600" kern="1200" dirty="0"/>
            <a:t>5</a:t>
          </a:r>
          <a:r>
            <a:rPr lang="zh-TW" sz="1600" kern="1200" dirty="0"/>
            <a:t>名</a:t>
          </a:r>
          <a:endParaRPr lang="zh-TW" altLang="en-US" sz="1600" kern="1200" dirty="0"/>
        </a:p>
      </dsp:txBody>
      <dsp:txXfrm>
        <a:off x="3546366" y="769236"/>
        <a:ext cx="1106815" cy="885452"/>
      </dsp:txXfrm>
    </dsp:sp>
    <dsp:sp modelId="{B41D214E-EB1B-44A5-942D-796DFBCC381E}">
      <dsp:nvSpPr>
        <dsp:cNvPr id="0" name=""/>
        <dsp:cNvSpPr/>
      </dsp:nvSpPr>
      <dsp:spPr>
        <a:xfrm>
          <a:off x="2255034" y="94386"/>
          <a:ext cx="5224166" cy="5224166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8F415-C4F8-4D4A-9D5D-3A1D961084E7}">
      <dsp:nvSpPr>
        <dsp:cNvPr id="0" name=""/>
        <dsp:cNvSpPr/>
      </dsp:nvSpPr>
      <dsp:spPr>
        <a:xfrm>
          <a:off x="2315178" y="124847"/>
          <a:ext cx="5224166" cy="5224166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DA9A-8BD1-4029-8EAF-21174E203EB2}">
      <dsp:nvSpPr>
        <dsp:cNvPr id="0" name=""/>
        <dsp:cNvSpPr/>
      </dsp:nvSpPr>
      <dsp:spPr>
        <a:xfrm>
          <a:off x="2293519" y="218708"/>
          <a:ext cx="5224166" cy="5224166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11210-0E03-4F49-8F3F-F7CD95D83BE5}">
      <dsp:nvSpPr>
        <dsp:cNvPr id="0" name=""/>
        <dsp:cNvSpPr/>
      </dsp:nvSpPr>
      <dsp:spPr>
        <a:xfrm>
          <a:off x="2207120" y="259980"/>
          <a:ext cx="5224166" cy="5224166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59EC5-2A1F-4C25-8AAB-9DE5A938C9C4}">
      <dsp:nvSpPr>
        <dsp:cNvPr id="0" name=""/>
        <dsp:cNvSpPr/>
      </dsp:nvSpPr>
      <dsp:spPr>
        <a:xfrm>
          <a:off x="2120720" y="218708"/>
          <a:ext cx="5224166" cy="5224166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B91BD-0B38-4C15-8BAD-5353EBAE1984}">
      <dsp:nvSpPr>
        <dsp:cNvPr id="0" name=""/>
        <dsp:cNvSpPr/>
      </dsp:nvSpPr>
      <dsp:spPr>
        <a:xfrm>
          <a:off x="2099061" y="124847"/>
          <a:ext cx="5224166" cy="5224166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FC180-5CB9-42ED-93F6-D85573AE27C8}">
      <dsp:nvSpPr>
        <dsp:cNvPr id="0" name=""/>
        <dsp:cNvSpPr/>
      </dsp:nvSpPr>
      <dsp:spPr>
        <a:xfrm>
          <a:off x="2159205" y="49806"/>
          <a:ext cx="5224166" cy="5224166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F5763-D1E5-4BB8-9419-EF7169E3D16A}">
      <dsp:nvSpPr>
        <dsp:cNvPr id="0" name=""/>
        <dsp:cNvSpPr/>
      </dsp:nvSpPr>
      <dsp:spPr>
        <a:xfrm>
          <a:off x="960611" y="1933"/>
          <a:ext cx="852282" cy="426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英文島</a:t>
          </a:r>
        </a:p>
      </dsp:txBody>
      <dsp:txXfrm>
        <a:off x="973092" y="14414"/>
        <a:ext cx="827320" cy="401179"/>
      </dsp:txXfrm>
    </dsp:sp>
    <dsp:sp modelId="{DEDBA44D-F2C1-4669-AADF-88ED463D780E}">
      <dsp:nvSpPr>
        <dsp:cNvPr id="0" name=""/>
        <dsp:cNvSpPr/>
      </dsp:nvSpPr>
      <dsp:spPr>
        <a:xfrm>
          <a:off x="960611" y="491996"/>
          <a:ext cx="852282" cy="426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打寇島</a:t>
          </a:r>
        </a:p>
      </dsp:txBody>
      <dsp:txXfrm>
        <a:off x="973092" y="504477"/>
        <a:ext cx="827320" cy="401179"/>
      </dsp:txXfrm>
    </dsp:sp>
    <dsp:sp modelId="{62301940-C381-4CAC-9629-03FE6F5A150F}">
      <dsp:nvSpPr>
        <dsp:cNvPr id="0" name=""/>
        <dsp:cNvSpPr/>
      </dsp:nvSpPr>
      <dsp:spPr>
        <a:xfrm>
          <a:off x="960611" y="982058"/>
          <a:ext cx="852282" cy="426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賽斯島</a:t>
          </a:r>
        </a:p>
      </dsp:txBody>
      <dsp:txXfrm>
        <a:off x="973092" y="994539"/>
        <a:ext cx="827320" cy="401179"/>
      </dsp:txXfrm>
    </dsp:sp>
    <dsp:sp modelId="{9886661F-BC61-4C7A-85C1-B0C2F93C9B35}">
      <dsp:nvSpPr>
        <dsp:cNvPr id="0" name=""/>
        <dsp:cNvSpPr/>
      </dsp:nvSpPr>
      <dsp:spPr>
        <a:xfrm rot="18289469">
          <a:off x="1684861" y="936782"/>
          <a:ext cx="5969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69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68426" y="935173"/>
        <a:ext cx="29848" cy="29848"/>
      </dsp:txXfrm>
    </dsp:sp>
    <dsp:sp modelId="{C9E7AB26-2BF1-4A88-8786-3C3BBD2D7AA4}">
      <dsp:nvSpPr>
        <dsp:cNvPr id="0" name=""/>
        <dsp:cNvSpPr/>
      </dsp:nvSpPr>
      <dsp:spPr>
        <a:xfrm>
          <a:off x="2153806" y="491996"/>
          <a:ext cx="852282" cy="426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關卡數</a:t>
          </a:r>
        </a:p>
      </dsp:txBody>
      <dsp:txXfrm>
        <a:off x="2166287" y="504477"/>
        <a:ext cx="827320" cy="401179"/>
      </dsp:txXfrm>
    </dsp:sp>
    <dsp:sp modelId="{9EC9661E-51AE-47CC-ACFE-E402354F26AD}">
      <dsp:nvSpPr>
        <dsp:cNvPr id="0" name=""/>
        <dsp:cNvSpPr/>
      </dsp:nvSpPr>
      <dsp:spPr>
        <a:xfrm>
          <a:off x="1812894" y="1181813"/>
          <a:ext cx="340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40912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74827" y="1186606"/>
        <a:ext cx="17045" cy="17045"/>
      </dsp:txXfrm>
    </dsp:sp>
    <dsp:sp modelId="{06B7BEB6-F9E7-4D37-B6B0-2CF90C849B76}">
      <dsp:nvSpPr>
        <dsp:cNvPr id="0" name=""/>
        <dsp:cNvSpPr/>
      </dsp:nvSpPr>
      <dsp:spPr>
        <a:xfrm>
          <a:off x="2153806" y="982058"/>
          <a:ext cx="852282" cy="426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星星數</a:t>
          </a:r>
        </a:p>
      </dsp:txBody>
      <dsp:txXfrm>
        <a:off x="2166287" y="994539"/>
        <a:ext cx="827320" cy="401179"/>
      </dsp:txXfrm>
    </dsp:sp>
    <dsp:sp modelId="{A27BB33B-C22F-4DBD-9744-7205CA37814F}">
      <dsp:nvSpPr>
        <dsp:cNvPr id="0" name=""/>
        <dsp:cNvSpPr/>
      </dsp:nvSpPr>
      <dsp:spPr>
        <a:xfrm rot="3310531">
          <a:off x="1684861" y="1426844"/>
          <a:ext cx="5969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69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68426" y="1425235"/>
        <a:ext cx="29848" cy="29848"/>
      </dsp:txXfrm>
    </dsp:sp>
    <dsp:sp modelId="{8B3E28CC-0572-4FCC-994A-C6A65DAC11AC}">
      <dsp:nvSpPr>
        <dsp:cNvPr id="0" name=""/>
        <dsp:cNvSpPr/>
      </dsp:nvSpPr>
      <dsp:spPr>
        <a:xfrm>
          <a:off x="2153806" y="1472120"/>
          <a:ext cx="852282" cy="426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分數</a:t>
          </a:r>
        </a:p>
      </dsp:txBody>
      <dsp:txXfrm>
        <a:off x="2166287" y="1484601"/>
        <a:ext cx="827320" cy="401179"/>
      </dsp:txXfrm>
    </dsp:sp>
    <dsp:sp modelId="{68FA85E2-6E84-48B0-88BD-DC41BA7369F9}">
      <dsp:nvSpPr>
        <dsp:cNvPr id="0" name=""/>
        <dsp:cNvSpPr/>
      </dsp:nvSpPr>
      <dsp:spPr>
        <a:xfrm rot="18289469">
          <a:off x="2878056" y="1426844"/>
          <a:ext cx="5969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6977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161621" y="1425235"/>
        <a:ext cx="29848" cy="29848"/>
      </dsp:txXfrm>
    </dsp:sp>
    <dsp:sp modelId="{31F1247D-E523-4116-8E19-92B1CA1094D8}">
      <dsp:nvSpPr>
        <dsp:cNvPr id="0" name=""/>
        <dsp:cNvSpPr/>
      </dsp:nvSpPr>
      <dsp:spPr>
        <a:xfrm>
          <a:off x="3347001" y="982058"/>
          <a:ext cx="852282" cy="426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開始</a:t>
          </a:r>
        </a:p>
      </dsp:txBody>
      <dsp:txXfrm>
        <a:off x="3359482" y="994539"/>
        <a:ext cx="827320" cy="401179"/>
      </dsp:txXfrm>
    </dsp:sp>
    <dsp:sp modelId="{3C4D899C-C80B-4903-9220-F2741D89FD33}">
      <dsp:nvSpPr>
        <dsp:cNvPr id="0" name=""/>
        <dsp:cNvSpPr/>
      </dsp:nvSpPr>
      <dsp:spPr>
        <a:xfrm>
          <a:off x="3006089" y="1671875"/>
          <a:ext cx="340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40912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168022" y="1676668"/>
        <a:ext cx="17045" cy="17045"/>
      </dsp:txXfrm>
    </dsp:sp>
    <dsp:sp modelId="{329FAD8F-6D5C-4432-B7C0-E18FC1823539}">
      <dsp:nvSpPr>
        <dsp:cNvPr id="0" name=""/>
        <dsp:cNvSpPr/>
      </dsp:nvSpPr>
      <dsp:spPr>
        <a:xfrm>
          <a:off x="3347001" y="1472120"/>
          <a:ext cx="852282" cy="426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結束</a:t>
          </a:r>
        </a:p>
      </dsp:txBody>
      <dsp:txXfrm>
        <a:off x="3359482" y="1484601"/>
        <a:ext cx="827320" cy="401179"/>
      </dsp:txXfrm>
    </dsp:sp>
    <dsp:sp modelId="{A6425120-32B5-46B9-BE4F-CF40F3A3E568}">
      <dsp:nvSpPr>
        <dsp:cNvPr id="0" name=""/>
        <dsp:cNvSpPr/>
      </dsp:nvSpPr>
      <dsp:spPr>
        <a:xfrm rot="3310531">
          <a:off x="2878056" y="1916906"/>
          <a:ext cx="5969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6977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161621" y="1915297"/>
        <a:ext cx="29848" cy="29848"/>
      </dsp:txXfrm>
    </dsp:sp>
    <dsp:sp modelId="{2A4F650B-2B85-442C-B566-3B157F0F9E46}">
      <dsp:nvSpPr>
        <dsp:cNvPr id="0" name=""/>
        <dsp:cNvSpPr/>
      </dsp:nvSpPr>
      <dsp:spPr>
        <a:xfrm>
          <a:off x="3347001" y="1962182"/>
          <a:ext cx="852282" cy="426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成長</a:t>
          </a:r>
        </a:p>
      </dsp:txBody>
      <dsp:txXfrm>
        <a:off x="3359482" y="1974663"/>
        <a:ext cx="827320" cy="401179"/>
      </dsp:txXfrm>
    </dsp:sp>
    <dsp:sp modelId="{665DE667-44E6-47FD-B688-5AA3367A9CB7}">
      <dsp:nvSpPr>
        <dsp:cNvPr id="0" name=""/>
        <dsp:cNvSpPr/>
      </dsp:nvSpPr>
      <dsp:spPr>
        <a:xfrm>
          <a:off x="960611" y="1472120"/>
          <a:ext cx="852282" cy="426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史丹島</a:t>
          </a:r>
        </a:p>
      </dsp:txBody>
      <dsp:txXfrm>
        <a:off x="973092" y="1484601"/>
        <a:ext cx="827320" cy="401179"/>
      </dsp:txXfrm>
    </dsp:sp>
    <dsp:sp modelId="{93D2B3C2-D143-4584-9964-FC9C85649C2E}">
      <dsp:nvSpPr>
        <dsp:cNvPr id="0" name=""/>
        <dsp:cNvSpPr/>
      </dsp:nvSpPr>
      <dsp:spPr>
        <a:xfrm>
          <a:off x="960611" y="1962182"/>
          <a:ext cx="852282" cy="426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美斯島</a:t>
          </a:r>
        </a:p>
      </dsp:txBody>
      <dsp:txXfrm>
        <a:off x="973092" y="1974663"/>
        <a:ext cx="827320" cy="401179"/>
      </dsp:txXfrm>
    </dsp:sp>
    <dsp:sp modelId="{C0CAFE59-06F1-4920-89B3-F51EF672EA07}">
      <dsp:nvSpPr>
        <dsp:cNvPr id="0" name=""/>
        <dsp:cNvSpPr/>
      </dsp:nvSpPr>
      <dsp:spPr>
        <a:xfrm>
          <a:off x="960611" y="2452245"/>
          <a:ext cx="852282" cy="4261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全島</a:t>
          </a:r>
        </a:p>
      </dsp:txBody>
      <dsp:txXfrm>
        <a:off x="973092" y="2464726"/>
        <a:ext cx="827320" cy="401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36D0-B66D-43B9-B924-E35F9507E31B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5606-7E55-4856-A579-C8BA29A6E0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12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5606-7E55-4856-A579-C8BA29A6E09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2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5606-7E55-4856-A579-C8BA29A6E09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34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5606-7E55-4856-A579-C8BA29A6E09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34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5606-7E55-4856-A579-C8BA29A6E09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49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5606-7E55-4856-A579-C8BA29A6E09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2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5606-7E55-4856-A579-C8BA29A6E09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2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19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81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9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27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96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6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28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87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7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6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408C-A7E7-41E0-B7CA-B4AB475FAD5C}" type="datetimeFigureOut">
              <a:rPr lang="zh-TW" altLang="en-US" smtClean="0"/>
              <a:t>2023/9/23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384B-3CD7-4ED9-9725-C9B969BB8B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9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2.jpeg"/><Relationship Id="rId10" Type="http://schemas.openxmlformats.org/officeDocument/2006/relationships/image" Target="../media/image1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228521F1-01D3-4369-878B-C1F5C849A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2C40FA4E-93AC-4410-BDB0-933EF58A5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E-game</a:t>
            </a:r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新關卡介紹</a:t>
            </a:r>
          </a:p>
        </p:txBody>
      </p:sp>
    </p:spTree>
    <p:extLst>
      <p:ext uri="{BB962C8B-B14F-4D97-AF65-F5344CB8AC3E}">
        <p14:creationId xmlns:p14="http://schemas.microsoft.com/office/powerpoint/2010/main" val="306215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20">
            <a:extLst>
              <a:ext uri="{FF2B5EF4-FFF2-40B4-BE49-F238E27FC236}">
                <a16:creationId xmlns:a16="http://schemas.microsoft.com/office/drawing/2014/main" id="{F7D7B39F-6151-4DB4-AC5D-143828FFF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8" y="782179"/>
            <a:ext cx="8568682" cy="5343985"/>
          </a:xfr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E49D41A-982C-47E8-B9D9-E0069E99C51C}"/>
              </a:ext>
            </a:extLst>
          </p:cNvPr>
          <p:cNvSpPr/>
          <p:nvPr/>
        </p:nvSpPr>
        <p:spPr>
          <a:xfrm>
            <a:off x="5076056" y="1556792"/>
            <a:ext cx="1440160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07718BE-EF4C-4193-BD2F-32648B760E5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516216" y="2456892"/>
            <a:ext cx="21602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2">
            <a:extLst>
              <a:ext uri="{FF2B5EF4-FFF2-40B4-BE49-F238E27FC236}">
                <a16:creationId xmlns:a16="http://schemas.microsoft.com/office/drawing/2014/main" id="{8EE2886A-EBF2-4AAF-AD75-511AB67E4D8B}"/>
              </a:ext>
            </a:extLst>
          </p:cNvPr>
          <p:cNvSpPr/>
          <p:nvPr/>
        </p:nvSpPr>
        <p:spPr>
          <a:xfrm>
            <a:off x="6732240" y="1663236"/>
            <a:ext cx="2016224" cy="1728192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闖關獲得：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★派森經驗值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次數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勤學獎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派森獎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CF5FBAC-3C30-4126-9C3C-C2B0A374D6E8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2378913" y="2319333"/>
            <a:ext cx="403232" cy="1375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圓角矩形 12">
            <a:extLst>
              <a:ext uri="{FF2B5EF4-FFF2-40B4-BE49-F238E27FC236}">
                <a16:creationId xmlns:a16="http://schemas.microsoft.com/office/drawing/2014/main" id="{FAA8CDE5-B290-474E-B2E3-7A48370675C1}"/>
              </a:ext>
            </a:extLst>
          </p:cNvPr>
          <p:cNvSpPr/>
          <p:nvPr/>
        </p:nvSpPr>
        <p:spPr>
          <a:xfrm>
            <a:off x="487803" y="1667765"/>
            <a:ext cx="1891110" cy="130313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闖關獲得：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★派森經驗值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E21B770-3A80-4A11-B7A6-6F8CB5F2A45E}"/>
              </a:ext>
            </a:extLst>
          </p:cNvPr>
          <p:cNvCxnSpPr>
            <a:cxnSpLocks/>
          </p:cNvCxnSpPr>
          <p:nvPr/>
        </p:nvCxnSpPr>
        <p:spPr>
          <a:xfrm flipH="1" flipV="1">
            <a:off x="2459404" y="4509120"/>
            <a:ext cx="322740" cy="738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12">
            <a:extLst>
              <a:ext uri="{FF2B5EF4-FFF2-40B4-BE49-F238E27FC236}">
                <a16:creationId xmlns:a16="http://schemas.microsoft.com/office/drawing/2014/main" id="{6D939B89-0EC2-4C14-88BF-C68A628B4314}"/>
              </a:ext>
            </a:extLst>
          </p:cNvPr>
          <p:cNvSpPr/>
          <p:nvPr/>
        </p:nvSpPr>
        <p:spPr>
          <a:xfrm>
            <a:off x="487803" y="3645944"/>
            <a:ext cx="1971601" cy="1800200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闖關獲得：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★派森經驗值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★星星數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103E9C-D76C-43AA-9C18-01F423C689CD}"/>
              </a:ext>
            </a:extLst>
          </p:cNvPr>
          <p:cNvSpPr/>
          <p:nvPr/>
        </p:nvSpPr>
        <p:spPr>
          <a:xfrm>
            <a:off x="2791166" y="1591228"/>
            <a:ext cx="1440160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69BF7ED-F1F7-4BAF-A236-DDE73DF4EDEE}"/>
              </a:ext>
            </a:extLst>
          </p:cNvPr>
          <p:cNvSpPr/>
          <p:nvPr/>
        </p:nvSpPr>
        <p:spPr>
          <a:xfrm>
            <a:off x="2782144" y="3700957"/>
            <a:ext cx="1440160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46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D31A54C7-2D79-4DB1-AB1B-13E0ABB9BF1A}"/>
              </a:ext>
            </a:extLst>
          </p:cNvPr>
          <p:cNvSpPr txBox="1"/>
          <p:nvPr/>
        </p:nvSpPr>
        <p:spPr>
          <a:xfrm>
            <a:off x="5153387" y="1488691"/>
            <a:ext cx="345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班級管理模式：教師可以自行設計題目，及了解學生學習情形</a:t>
            </a:r>
            <a:endParaRPr lang="en-US" altLang="zh-TW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01F5294-444C-4515-953A-BCDBF3B67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06" y="3899829"/>
            <a:ext cx="432048" cy="35706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BD45388-6B7C-4CB0-99B7-B6019D070756}"/>
              </a:ext>
            </a:extLst>
          </p:cNvPr>
          <p:cNvSpPr txBox="1"/>
          <p:nvPr/>
        </p:nvSpPr>
        <p:spPr>
          <a:xfrm>
            <a:off x="5125992" y="3898192"/>
            <a:ext cx="333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對戰模式：一對一即時，增加遊戲趣味性</a:t>
            </a:r>
            <a:endParaRPr lang="en-US" altLang="zh-TW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04E7FB-9A1D-4CB0-B7D9-C1CC99626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8192"/>
            <a:ext cx="4032448" cy="226825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BEF1DCE-CF95-45E6-83A8-E4FE38404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57485"/>
            <a:ext cx="4032448" cy="226825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D8BE18AE-D665-446C-9DEA-3D8EE10F8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39" y="1488691"/>
            <a:ext cx="432048" cy="35706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A7EE9FD-6808-4732-B537-9E8F4E44B5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4" y="712035"/>
            <a:ext cx="2939985" cy="776656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67790BF9-FFD2-4613-A41A-0FCDE107542F}"/>
              </a:ext>
            </a:extLst>
          </p:cNvPr>
          <p:cNvSpPr txBox="1"/>
          <p:nvPr/>
        </p:nvSpPr>
        <p:spPr>
          <a:xfrm>
            <a:off x="1286410" y="915697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Coming soon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9CEEB3CA-F2FF-490E-B273-5B7641876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6" y="896758"/>
            <a:ext cx="432048" cy="3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>
            <a:extLst>
              <a:ext uri="{FF2B5EF4-FFF2-40B4-BE49-F238E27FC236}">
                <a16:creationId xmlns:a16="http://schemas.microsoft.com/office/drawing/2014/main" id="{1ACE0DED-BE6A-42B2-985D-291F897A2788}"/>
              </a:ext>
            </a:extLst>
          </p:cNvPr>
          <p:cNvSpPr txBox="1">
            <a:spLocks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E-game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競賽介紹</a:t>
            </a:r>
          </a:p>
        </p:txBody>
      </p:sp>
    </p:spTree>
    <p:extLst>
      <p:ext uri="{BB962C8B-B14F-4D97-AF65-F5344CB8AC3E}">
        <p14:creationId xmlns:p14="http://schemas.microsoft.com/office/powerpoint/2010/main" val="249091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4761" r="20340" b="10161"/>
          <a:stretch/>
        </p:blipFill>
        <p:spPr bwMode="auto">
          <a:xfrm>
            <a:off x="494952" y="2511543"/>
            <a:ext cx="8442128" cy="29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2492872" y="1500399"/>
            <a:ext cx="3384376" cy="1008112"/>
          </a:xfrm>
          <a:prstGeom prst="wedgeRoundRectCallout">
            <a:avLst>
              <a:gd name="adj1" fmla="val -22068"/>
              <a:gd name="adj2" fmla="val 1072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https://www.egame.kh.edu.tw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16808" y="3772713"/>
            <a:ext cx="2592288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3933032" y="5523009"/>
            <a:ext cx="2439168" cy="1008112"/>
          </a:xfrm>
          <a:prstGeom prst="wedgeRoundRectCallout">
            <a:avLst>
              <a:gd name="adj1" fmla="val -39721"/>
              <a:gd name="adj2" fmla="val -923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需用教育雲端帳號或</a:t>
            </a:r>
            <a:r>
              <a:rPr lang="en-US" altLang="zh-TW" dirty="0"/>
              <a:t>OpenID</a:t>
            </a:r>
            <a:r>
              <a:rPr lang="zh-TW" altLang="en-US" dirty="0"/>
              <a:t>登入才</a:t>
            </a:r>
            <a:r>
              <a:rPr lang="zh-TW" altLang="en-US" dirty="0">
                <a:solidFill>
                  <a:schemeClr val="tx1"/>
                </a:solidFill>
              </a:rPr>
              <a:t>列為</a:t>
            </a:r>
            <a:r>
              <a:rPr lang="zh-TW" altLang="en-US" dirty="0"/>
              <a:t>參賽對象喔！</a:t>
            </a:r>
          </a:p>
        </p:txBody>
      </p:sp>
    </p:spTree>
    <p:extLst>
      <p:ext uri="{BB962C8B-B14F-4D97-AF65-F5344CB8AC3E}">
        <p14:creationId xmlns:p14="http://schemas.microsoft.com/office/powerpoint/2010/main" val="403055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47C8D-D54D-4327-932C-832B262E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015C65BD-010D-485A-BFE7-F31AE10A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4032448" cy="5128562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9FF04373-F408-42FC-A17D-6AC57FEE9B5E}"/>
              </a:ext>
            </a:extLst>
          </p:cNvPr>
          <p:cNvSpPr/>
          <p:nvPr/>
        </p:nvSpPr>
        <p:spPr>
          <a:xfrm>
            <a:off x="1115616" y="5301208"/>
            <a:ext cx="3960440" cy="88009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7">
            <a:extLst>
              <a:ext uri="{FF2B5EF4-FFF2-40B4-BE49-F238E27FC236}">
                <a16:creationId xmlns:a16="http://schemas.microsoft.com/office/drawing/2014/main" id="{F96566F0-9AD7-44AD-B8AE-7EBDE721B6BF}"/>
              </a:ext>
            </a:extLst>
          </p:cNvPr>
          <p:cNvSpPr/>
          <p:nvPr/>
        </p:nvSpPr>
        <p:spPr>
          <a:xfrm>
            <a:off x="5436096" y="3036049"/>
            <a:ext cx="3384376" cy="1776889"/>
          </a:xfrm>
          <a:prstGeom prst="wedgeRoundRectCallout">
            <a:avLst>
              <a:gd name="adj1" fmla="val -56417"/>
              <a:gd name="adj2" fmla="val 7633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每學年初，使用教育雲端登入時，請</a:t>
            </a:r>
            <a:r>
              <a:rPr lang="zh-TW" altLang="zh-TW" b="1" dirty="0"/>
              <a:t>務必</a:t>
            </a:r>
            <a:r>
              <a:rPr lang="zh-TW" altLang="en-US" dirty="0"/>
              <a:t>點選「使用縣市帳號登入」，以利於更新資料。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CDB4277-7508-48E1-96E0-253B0C02EDC1}"/>
              </a:ext>
            </a:extLst>
          </p:cNvPr>
          <p:cNvSpPr/>
          <p:nvPr/>
        </p:nvSpPr>
        <p:spPr>
          <a:xfrm>
            <a:off x="7524328" y="6431349"/>
            <a:ext cx="1440160" cy="3040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ysClr val="windowText" lastClr="000000"/>
                </a:solidFill>
              </a:rPr>
              <a:t>貼心小提醒</a:t>
            </a:r>
          </a:p>
        </p:txBody>
      </p:sp>
    </p:spTree>
    <p:extLst>
      <p:ext uri="{BB962C8B-B14F-4D97-AF65-F5344CB8AC3E}">
        <p14:creationId xmlns:p14="http://schemas.microsoft.com/office/powerpoint/2010/main" val="136809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5861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80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793898"/>
              </p:ext>
            </p:extLst>
          </p:nvPr>
        </p:nvGraphicFramePr>
        <p:xfrm>
          <a:off x="-385887" y="476672"/>
          <a:ext cx="9638407" cy="553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矩形圖說文字 18"/>
          <p:cNvSpPr/>
          <p:nvPr/>
        </p:nvSpPr>
        <p:spPr>
          <a:xfrm>
            <a:off x="6948264" y="2348880"/>
            <a:ext cx="1872208" cy="792088"/>
          </a:xfrm>
          <a:prstGeom prst="wedgeRectCallout">
            <a:avLst>
              <a:gd name="adj1" fmla="val -58087"/>
              <a:gd name="adj2" fmla="val 54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達客武館中挑戰任一座武館成功</a:t>
            </a:r>
          </a:p>
        </p:txBody>
      </p:sp>
      <p:sp>
        <p:nvSpPr>
          <p:cNvPr id="9" name="矩形圖說文字 8"/>
          <p:cNvSpPr/>
          <p:nvPr/>
        </p:nvSpPr>
        <p:spPr>
          <a:xfrm>
            <a:off x="5940152" y="7105"/>
            <a:ext cx="1872208" cy="1440160"/>
          </a:xfrm>
          <a:prstGeom prst="wedgeRectCallout">
            <a:avLst>
              <a:gd name="adj1" fmla="val -55009"/>
              <a:gd name="adj2" fmla="val 645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比賽期間，任兩座島嶼共獲得</a:t>
            </a:r>
            <a:r>
              <a:rPr lang="en-US" altLang="zh-TW" dirty="0"/>
              <a:t>5</a:t>
            </a:r>
            <a:r>
              <a:rPr lang="zh-TW" altLang="en-US" dirty="0"/>
              <a:t>顆星星</a:t>
            </a:r>
            <a:r>
              <a:rPr lang="en-US" altLang="zh-TW" dirty="0"/>
              <a:t>(</a:t>
            </a:r>
            <a:r>
              <a:rPr lang="zh-TW" altLang="en-US" dirty="0"/>
              <a:t>需獲得新的星星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矩形圖說文字 9"/>
          <p:cNvSpPr/>
          <p:nvPr/>
        </p:nvSpPr>
        <p:spPr>
          <a:xfrm>
            <a:off x="6516216" y="4797152"/>
            <a:ext cx="1872208" cy="864096"/>
          </a:xfrm>
          <a:prstGeom prst="wedgeRectCallout">
            <a:avLst>
              <a:gd name="adj1" fmla="val -46160"/>
              <a:gd name="adj2" fmla="val -1008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「遺落的 </a:t>
            </a:r>
            <a:r>
              <a:rPr lang="en-US" altLang="zh-TW" dirty="0"/>
              <a:t>Scratch </a:t>
            </a:r>
            <a:r>
              <a:rPr lang="zh-TW" altLang="en-US" dirty="0"/>
              <a:t>書頁」徽章</a:t>
            </a:r>
            <a:r>
              <a:rPr lang="en-US" altLang="zh-TW" dirty="0"/>
              <a:t>(</a:t>
            </a:r>
            <a:r>
              <a:rPr lang="zh-TW" altLang="en-US" dirty="0"/>
              <a:t>打寇島 </a:t>
            </a:r>
            <a:r>
              <a:rPr lang="en-US" altLang="zh-TW" dirty="0"/>
              <a:t>90 </a:t>
            </a:r>
            <a:r>
              <a:rPr lang="zh-TW" altLang="en-US" dirty="0"/>
              <a:t>關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8" name="矩形圖說文字 9">
            <a:extLst>
              <a:ext uri="{FF2B5EF4-FFF2-40B4-BE49-F238E27FC236}">
                <a16:creationId xmlns:a16="http://schemas.microsoft.com/office/drawing/2014/main" id="{E719345A-C9CB-4714-9429-FAFE4AC7E5F1}"/>
              </a:ext>
            </a:extLst>
          </p:cNvPr>
          <p:cNvSpPr/>
          <p:nvPr/>
        </p:nvSpPr>
        <p:spPr>
          <a:xfrm>
            <a:off x="4283968" y="5877272"/>
            <a:ext cx="2016224" cy="864096"/>
          </a:xfrm>
          <a:prstGeom prst="wedgeRectCallout">
            <a:avLst>
              <a:gd name="adj1" fmla="val -38618"/>
              <a:gd name="adj2" fmla="val -907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派森試煉的冒險歷程中獲得</a:t>
            </a:r>
            <a:r>
              <a:rPr lang="en-US" altLang="zh-TW" dirty="0"/>
              <a:t>30</a:t>
            </a:r>
            <a:r>
              <a:rPr lang="zh-TW" altLang="en-US" dirty="0"/>
              <a:t>顆星</a:t>
            </a:r>
          </a:p>
        </p:txBody>
      </p:sp>
      <p:sp>
        <p:nvSpPr>
          <p:cNvPr id="11" name="矩形圖說文字 9">
            <a:extLst>
              <a:ext uri="{FF2B5EF4-FFF2-40B4-BE49-F238E27FC236}">
                <a16:creationId xmlns:a16="http://schemas.microsoft.com/office/drawing/2014/main" id="{BBDB321D-DD64-4786-A355-373F1F7BA9CC}"/>
              </a:ext>
            </a:extLst>
          </p:cNvPr>
          <p:cNvSpPr/>
          <p:nvPr/>
        </p:nvSpPr>
        <p:spPr>
          <a:xfrm>
            <a:off x="470021" y="4762200"/>
            <a:ext cx="1872208" cy="864096"/>
          </a:xfrm>
          <a:prstGeom prst="wedgeRectCallout">
            <a:avLst>
              <a:gd name="adj1" fmla="val 50752"/>
              <a:gd name="adj2" fmla="val -767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派森試煉中獲得</a:t>
            </a:r>
            <a:r>
              <a:rPr lang="en-US" altLang="zh-TW" dirty="0"/>
              <a:t>500</a:t>
            </a:r>
            <a:r>
              <a:rPr lang="zh-TW" altLang="en-US" dirty="0"/>
              <a:t>點經驗值</a:t>
            </a:r>
          </a:p>
        </p:txBody>
      </p:sp>
      <p:sp>
        <p:nvSpPr>
          <p:cNvPr id="12" name="矩形圖說文字 9">
            <a:extLst>
              <a:ext uri="{FF2B5EF4-FFF2-40B4-BE49-F238E27FC236}">
                <a16:creationId xmlns:a16="http://schemas.microsoft.com/office/drawing/2014/main" id="{2D32C3F0-80C9-4E8B-B44B-D4D215AEDBD5}"/>
              </a:ext>
            </a:extLst>
          </p:cNvPr>
          <p:cNvSpPr/>
          <p:nvPr/>
        </p:nvSpPr>
        <p:spPr>
          <a:xfrm>
            <a:off x="107504" y="2379613"/>
            <a:ext cx="1872208" cy="864096"/>
          </a:xfrm>
          <a:prstGeom prst="wedgeRectCallout">
            <a:avLst>
              <a:gd name="adj1" fmla="val 64039"/>
              <a:gd name="adj2" fmla="val -284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dirty="0"/>
              <a:t>派森試煉的</a:t>
            </a:r>
            <a:r>
              <a:rPr lang="zh-TW" altLang="zh-TW" u="sng" dirty="0"/>
              <a:t>自學模式</a:t>
            </a:r>
            <a:r>
              <a:rPr lang="zh-TW" altLang="zh-TW" dirty="0"/>
              <a:t>中，通過</a:t>
            </a:r>
            <a:r>
              <a:rPr lang="en-US" altLang="zh-TW" dirty="0"/>
              <a:t>50</a:t>
            </a:r>
            <a:r>
              <a:rPr lang="zh-TW" altLang="zh-TW" dirty="0"/>
              <a:t>次</a:t>
            </a:r>
            <a:endParaRPr lang="zh-TW" altLang="en-US" dirty="0"/>
          </a:p>
        </p:txBody>
      </p:sp>
      <p:sp>
        <p:nvSpPr>
          <p:cNvPr id="13" name="矩形圖說文字 9">
            <a:extLst>
              <a:ext uri="{FF2B5EF4-FFF2-40B4-BE49-F238E27FC236}">
                <a16:creationId xmlns:a16="http://schemas.microsoft.com/office/drawing/2014/main" id="{052DD1C0-2FAC-4501-A8CB-095EE75A1923}"/>
              </a:ext>
            </a:extLst>
          </p:cNvPr>
          <p:cNvSpPr/>
          <p:nvPr/>
        </p:nvSpPr>
        <p:spPr>
          <a:xfrm>
            <a:off x="395536" y="274638"/>
            <a:ext cx="2088232" cy="1297436"/>
          </a:xfrm>
          <a:prstGeom prst="wedgeRectCallout">
            <a:avLst>
              <a:gd name="adj1" fmla="val 70763"/>
              <a:gd name="adj2" fmla="val 28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派森試煉的自學模式中，通過</a:t>
            </a:r>
            <a:r>
              <a:rPr lang="en-US" altLang="zh-TW" dirty="0"/>
              <a:t>150</a:t>
            </a:r>
            <a:r>
              <a:rPr lang="zh-TW" altLang="en-US" dirty="0"/>
              <a:t>題</a:t>
            </a:r>
            <a:r>
              <a:rPr lang="en-US" altLang="zh-TW" dirty="0"/>
              <a:t>(</a:t>
            </a:r>
            <a:r>
              <a:rPr lang="zh-TW" altLang="en-US" dirty="0"/>
              <a:t>需不同的題目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3DCBC08-BBD9-406D-BDD4-4B98D58918ED}"/>
              </a:ext>
            </a:extLst>
          </p:cNvPr>
          <p:cNvSpPr txBox="1"/>
          <p:nvPr/>
        </p:nvSpPr>
        <p:spPr>
          <a:xfrm>
            <a:off x="899592" y="629533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符合條件列入抽獎名單</a:t>
            </a:r>
          </a:p>
        </p:txBody>
      </p:sp>
    </p:spTree>
    <p:extLst>
      <p:ext uri="{BB962C8B-B14F-4D97-AF65-F5344CB8AC3E}">
        <p14:creationId xmlns:p14="http://schemas.microsoft.com/office/powerpoint/2010/main" val="38990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-385887" y="476672"/>
          <a:ext cx="9638407" cy="553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矩形圖說文字 9">
            <a:extLst>
              <a:ext uri="{FF2B5EF4-FFF2-40B4-BE49-F238E27FC236}">
                <a16:creationId xmlns:a16="http://schemas.microsoft.com/office/drawing/2014/main" id="{052DD1C0-2FAC-4501-A8CB-095EE75A1923}"/>
              </a:ext>
            </a:extLst>
          </p:cNvPr>
          <p:cNvSpPr/>
          <p:nvPr/>
        </p:nvSpPr>
        <p:spPr>
          <a:xfrm>
            <a:off x="492733" y="212836"/>
            <a:ext cx="2088232" cy="1297436"/>
          </a:xfrm>
          <a:prstGeom prst="wedgeRectCallout">
            <a:avLst>
              <a:gd name="adj1" fmla="val 70763"/>
              <a:gd name="adj2" fmla="val 28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dirty="0"/>
              <a:t>任天堂遊戲主機</a:t>
            </a:r>
            <a:r>
              <a:rPr lang="en-US" altLang="zh-TW" dirty="0"/>
              <a:t> Switch</a:t>
            </a:r>
            <a:r>
              <a:rPr lang="zh-TW" altLang="zh-TW" dirty="0"/>
              <a:t>含健身環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C268DF6-587E-463F-82E3-29C6B011F577}"/>
              </a:ext>
            </a:extLst>
          </p:cNvPr>
          <p:cNvSpPr/>
          <p:nvPr/>
        </p:nvSpPr>
        <p:spPr>
          <a:xfrm>
            <a:off x="6159870" y="59654"/>
            <a:ext cx="2372569" cy="14506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15F22D7-AAFF-45B4-B672-487ED3F6BE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11142" r="34127" b="8079"/>
          <a:stretch/>
        </p:blipFill>
        <p:spPr>
          <a:xfrm>
            <a:off x="6267882" y="182004"/>
            <a:ext cx="1008113" cy="100811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DAA5C4B-A946-4961-BD64-940EF19C50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434" r="37400" b="9434"/>
          <a:stretch/>
        </p:blipFill>
        <p:spPr>
          <a:xfrm>
            <a:off x="7384007" y="167757"/>
            <a:ext cx="1070032" cy="1070032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C48E43-7ECA-4C28-9D7A-ADCA7A876293}"/>
              </a:ext>
            </a:extLst>
          </p:cNvPr>
          <p:cNvSpPr txBox="1"/>
          <p:nvPr/>
        </p:nvSpPr>
        <p:spPr>
          <a:xfrm>
            <a:off x="6503947" y="114025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杯墊</a:t>
            </a:r>
            <a:r>
              <a:rPr lang="en-US" altLang="zh-TW" dirty="0"/>
              <a:t>(</a:t>
            </a:r>
            <a:r>
              <a:rPr lang="zh-TW" altLang="en-US" dirty="0"/>
              <a:t>隨機一款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49134D4-F164-4A84-BB65-7F6C339FF540}"/>
              </a:ext>
            </a:extLst>
          </p:cNvPr>
          <p:cNvSpPr/>
          <p:nvPr/>
        </p:nvSpPr>
        <p:spPr>
          <a:xfrm>
            <a:off x="7020272" y="2173168"/>
            <a:ext cx="1944216" cy="14506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Picture 3" descr="C:\Users\user\Downloads\122090.jpg">
            <a:extLst>
              <a:ext uri="{FF2B5EF4-FFF2-40B4-BE49-F238E27FC236}">
                <a16:creationId xmlns:a16="http://schemas.microsoft.com/office/drawing/2014/main" id="{7035022C-5DCD-4479-AA42-81156A6D1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5452"/>
          <a:stretch/>
        </p:blipFill>
        <p:spPr bwMode="auto">
          <a:xfrm>
            <a:off x="7501306" y="2412604"/>
            <a:ext cx="959124" cy="7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BBC31505-A1F1-4411-857D-E4B1A913152E}"/>
              </a:ext>
            </a:extLst>
          </p:cNvPr>
          <p:cNvSpPr txBox="1"/>
          <p:nvPr/>
        </p:nvSpPr>
        <p:spPr>
          <a:xfrm>
            <a:off x="7137017" y="323026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公仔</a:t>
            </a:r>
            <a:r>
              <a:rPr lang="en-US" altLang="zh-TW" dirty="0"/>
              <a:t>(</a:t>
            </a:r>
            <a:r>
              <a:rPr lang="zh-TW" altLang="en-US" dirty="0"/>
              <a:t>隨機一款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EEEB683-CF63-43EA-BFAB-E1AF545C5A9A}"/>
              </a:ext>
            </a:extLst>
          </p:cNvPr>
          <p:cNvSpPr/>
          <p:nvPr/>
        </p:nvSpPr>
        <p:spPr>
          <a:xfrm>
            <a:off x="6449493" y="4557535"/>
            <a:ext cx="2247643" cy="13817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3" descr="C:\Users\user\Downloads\1629765035768.jpg">
            <a:extLst>
              <a:ext uri="{FF2B5EF4-FFF2-40B4-BE49-F238E27FC236}">
                <a16:creationId xmlns:a16="http://schemas.microsoft.com/office/drawing/2014/main" id="{702FFBD3-2730-4225-8100-640963A8F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/>
          <a:stretch/>
        </p:blipFill>
        <p:spPr bwMode="auto">
          <a:xfrm>
            <a:off x="6560030" y="4657094"/>
            <a:ext cx="2026568" cy="7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939C3418-8AED-4D5F-9504-E610B907BFE3}"/>
              </a:ext>
            </a:extLst>
          </p:cNvPr>
          <p:cNvSpPr txBox="1"/>
          <p:nvPr/>
        </p:nvSpPr>
        <p:spPr>
          <a:xfrm>
            <a:off x="6717951" y="541535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抱枕</a:t>
            </a:r>
            <a:r>
              <a:rPr lang="en-US" altLang="zh-TW" dirty="0"/>
              <a:t>(</a:t>
            </a:r>
            <a:r>
              <a:rPr lang="zh-TW" altLang="en-US" dirty="0"/>
              <a:t>隨機一款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758A38-4316-4D2C-B28F-1DC52854B373}"/>
              </a:ext>
            </a:extLst>
          </p:cNvPr>
          <p:cNvSpPr/>
          <p:nvPr/>
        </p:nvSpPr>
        <p:spPr>
          <a:xfrm>
            <a:off x="2458241" y="4935647"/>
            <a:ext cx="1435700" cy="18892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E02449D-AFAE-4402-939E-190715100A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35" y="4999445"/>
            <a:ext cx="1008112" cy="1443866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9CC28B62-7B82-4A50-86F5-665681B759B1}"/>
              </a:ext>
            </a:extLst>
          </p:cNvPr>
          <p:cNvSpPr txBox="1"/>
          <p:nvPr/>
        </p:nvSpPr>
        <p:spPr>
          <a:xfrm>
            <a:off x="2555113" y="63986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吸鐵留言板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36FA8C8-4B6A-40E5-8F3F-787699797C9D}"/>
              </a:ext>
            </a:extLst>
          </p:cNvPr>
          <p:cNvSpPr/>
          <p:nvPr/>
        </p:nvSpPr>
        <p:spPr>
          <a:xfrm>
            <a:off x="730426" y="4061303"/>
            <a:ext cx="1311162" cy="1599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16D05E-4736-4F4D-AE51-F0224C5BEC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88" y="4221088"/>
            <a:ext cx="782208" cy="1063214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BEBD4A18-41A0-4A5F-9135-0FE267F0A13C}"/>
              </a:ext>
            </a:extLst>
          </p:cNvPr>
          <p:cNvSpPr/>
          <p:nvPr/>
        </p:nvSpPr>
        <p:spPr>
          <a:xfrm>
            <a:off x="726034" y="1745135"/>
            <a:ext cx="1172341" cy="1755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DA78F6-1E34-48F0-A6C5-C6A1710DFC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5" y="1758563"/>
            <a:ext cx="563360" cy="1297436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63A96F6C-A531-42B3-B6AA-027CA3009F84}"/>
              </a:ext>
            </a:extLst>
          </p:cNvPr>
          <p:cNvSpPr txBox="1"/>
          <p:nvPr/>
        </p:nvSpPr>
        <p:spPr>
          <a:xfrm>
            <a:off x="1016353" y="5434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吸鐵玩偶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9BFC189-94FF-482D-9DB7-7DFA1AF29C48}"/>
              </a:ext>
            </a:extLst>
          </p:cNvPr>
          <p:cNvSpPr txBox="1"/>
          <p:nvPr/>
        </p:nvSpPr>
        <p:spPr>
          <a:xfrm>
            <a:off x="860460" y="30733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環保杯</a:t>
            </a:r>
          </a:p>
        </p:txBody>
      </p:sp>
    </p:spTree>
    <p:extLst>
      <p:ext uri="{BB962C8B-B14F-4D97-AF65-F5344CB8AC3E}">
        <p14:creationId xmlns:p14="http://schemas.microsoft.com/office/powerpoint/2010/main" val="185849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頒獎及公佈：</a:t>
            </a: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參加獎由各縣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政府教育局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抽獎公布，其餘獎項由高雄市政府教育局抽獎並公布於本競賽網頁，另發函至各縣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政府教育局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獎品由主辦單位寄至各縣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轉發。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本活動若有疑義，請電洽高雄市政府教育局資訊教育中心</a:t>
            </a:r>
            <a:b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(07)713-6536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37,61,18,11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0963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>
            <a:extLst>
              <a:ext uri="{FF2B5EF4-FFF2-40B4-BE49-F238E27FC236}">
                <a16:creationId xmlns:a16="http://schemas.microsoft.com/office/drawing/2014/main" id="{BAEE04A5-2544-4507-BDFA-9DF95302B43E}"/>
              </a:ext>
            </a:extLst>
          </p:cNvPr>
          <p:cNvSpPr txBox="1">
            <a:spLocks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E-game</a:t>
            </a:r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島嶼介紹</a:t>
            </a:r>
          </a:p>
        </p:txBody>
      </p:sp>
    </p:spTree>
    <p:extLst>
      <p:ext uri="{BB962C8B-B14F-4D97-AF65-F5344CB8AC3E}">
        <p14:creationId xmlns:p14="http://schemas.microsoft.com/office/powerpoint/2010/main" val="66594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DC0C7-84B9-4AF2-8194-DCEF9808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FC15B7-5BA9-42ED-B891-12A18DEC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user\Desktop\p1.png">
            <a:extLst>
              <a:ext uri="{FF2B5EF4-FFF2-40B4-BE49-F238E27FC236}">
                <a16:creationId xmlns:a16="http://schemas.microsoft.com/office/drawing/2014/main" id="{6B78F686-1244-4271-8048-FA37B438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4761" r="20340" b="10161"/>
          <a:stretch/>
        </p:blipFill>
        <p:spPr bwMode="auto">
          <a:xfrm>
            <a:off x="498776" y="2511542"/>
            <a:ext cx="8442128" cy="29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0868542-9DF2-4BFA-B189-B81E04FF50BC}"/>
              </a:ext>
            </a:extLst>
          </p:cNvPr>
          <p:cNvSpPr/>
          <p:nvPr/>
        </p:nvSpPr>
        <p:spPr>
          <a:xfrm>
            <a:off x="1732736" y="3772713"/>
            <a:ext cx="319930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C6E49A-6042-4044-9564-CD1C7187129C}"/>
              </a:ext>
            </a:extLst>
          </p:cNvPr>
          <p:cNvSpPr/>
          <p:nvPr/>
        </p:nvSpPr>
        <p:spPr>
          <a:xfrm>
            <a:off x="4932040" y="3772713"/>
            <a:ext cx="2880320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12">
            <a:extLst>
              <a:ext uri="{FF2B5EF4-FFF2-40B4-BE49-F238E27FC236}">
                <a16:creationId xmlns:a16="http://schemas.microsoft.com/office/drawing/2014/main" id="{D2F04D49-0C7C-48BB-8F86-3C05A76642C2}"/>
              </a:ext>
            </a:extLst>
          </p:cNvPr>
          <p:cNvSpPr/>
          <p:nvPr/>
        </p:nvSpPr>
        <p:spPr>
          <a:xfrm>
            <a:off x="494952" y="5863135"/>
            <a:ext cx="2107423" cy="44618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不同登入方式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肘形接點 13">
            <a:extLst>
              <a:ext uri="{FF2B5EF4-FFF2-40B4-BE49-F238E27FC236}">
                <a16:creationId xmlns:a16="http://schemas.microsoft.com/office/drawing/2014/main" id="{433E70C0-83E2-4637-97CD-2ED28E6D38B1}"/>
              </a:ext>
            </a:extLst>
          </p:cNvPr>
          <p:cNvCxnSpPr/>
          <p:nvPr/>
        </p:nvCxnSpPr>
        <p:spPr>
          <a:xfrm rot="10800000" flipV="1">
            <a:off x="1432603" y="4420784"/>
            <a:ext cx="184072" cy="14423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圓角矩形 14">
            <a:extLst>
              <a:ext uri="{FF2B5EF4-FFF2-40B4-BE49-F238E27FC236}">
                <a16:creationId xmlns:a16="http://schemas.microsoft.com/office/drawing/2014/main" id="{E6DB57CF-A03B-49DE-81FC-22B0E7E5FF3B}"/>
              </a:ext>
            </a:extLst>
          </p:cNvPr>
          <p:cNvSpPr/>
          <p:nvPr/>
        </p:nvSpPr>
        <p:spPr>
          <a:xfrm>
            <a:off x="5580112" y="5983838"/>
            <a:ext cx="2592288" cy="44618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民眾也可以玩唷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肘形接點 16">
            <a:extLst>
              <a:ext uri="{FF2B5EF4-FFF2-40B4-BE49-F238E27FC236}">
                <a16:creationId xmlns:a16="http://schemas.microsoft.com/office/drawing/2014/main" id="{7DC83F31-43BE-4670-9427-91C44ED1EFDD}"/>
              </a:ext>
            </a:extLst>
          </p:cNvPr>
          <p:cNvCxnSpPr>
            <a:endCxn id="9" idx="0"/>
          </p:cNvCxnSpPr>
          <p:nvPr/>
        </p:nvCxnSpPr>
        <p:spPr>
          <a:xfrm rot="16200000" flipH="1">
            <a:off x="6275297" y="5382879"/>
            <a:ext cx="841878" cy="36004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圓角矩形 18">
            <a:extLst>
              <a:ext uri="{FF2B5EF4-FFF2-40B4-BE49-F238E27FC236}">
                <a16:creationId xmlns:a16="http://schemas.microsoft.com/office/drawing/2014/main" id="{2D6C170B-4365-4874-A9B8-6965A12E7A78}"/>
              </a:ext>
            </a:extLst>
          </p:cNvPr>
          <p:cNvSpPr/>
          <p:nvPr/>
        </p:nvSpPr>
        <p:spPr>
          <a:xfrm>
            <a:off x="1524639" y="1628799"/>
            <a:ext cx="7056784" cy="44618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 </a:t>
            </a:r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https://www.egame.kh.edu.tw</a:t>
            </a:r>
          </a:p>
        </p:txBody>
      </p:sp>
      <p:cxnSp>
        <p:nvCxnSpPr>
          <p:cNvPr id="12" name="肘形接點 20">
            <a:extLst>
              <a:ext uri="{FF2B5EF4-FFF2-40B4-BE49-F238E27FC236}">
                <a16:creationId xmlns:a16="http://schemas.microsoft.com/office/drawing/2014/main" id="{AEDD9078-AB82-40CC-A37D-B683B2AF2B0A}"/>
              </a:ext>
            </a:extLst>
          </p:cNvPr>
          <p:cNvCxnSpPr>
            <a:stCxn id="11" idx="2"/>
          </p:cNvCxnSpPr>
          <p:nvPr/>
        </p:nvCxnSpPr>
        <p:spPr>
          <a:xfrm rot="5400000">
            <a:off x="4711572" y="2079429"/>
            <a:ext cx="345904" cy="337015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7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4761" r="20340" b="10161"/>
          <a:stretch/>
        </p:blipFill>
        <p:spPr bwMode="auto">
          <a:xfrm>
            <a:off x="498776" y="2511542"/>
            <a:ext cx="8442128" cy="29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32736" y="3772713"/>
            <a:ext cx="319930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932040" y="3772713"/>
            <a:ext cx="2880320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94952" y="5863135"/>
            <a:ext cx="2107423" cy="44618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不同登入方式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肘形接點 13"/>
          <p:cNvCxnSpPr/>
          <p:nvPr/>
        </p:nvCxnSpPr>
        <p:spPr>
          <a:xfrm rot="10800000" flipV="1">
            <a:off x="1432603" y="4420784"/>
            <a:ext cx="184072" cy="14423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5580112" y="5983838"/>
            <a:ext cx="2592288" cy="44618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民眾也可以玩唷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肘形接點 16"/>
          <p:cNvCxnSpPr>
            <a:endCxn id="15" idx="0"/>
          </p:cNvCxnSpPr>
          <p:nvPr/>
        </p:nvCxnSpPr>
        <p:spPr>
          <a:xfrm rot="16200000" flipH="1">
            <a:off x="6275297" y="5382879"/>
            <a:ext cx="841878" cy="36004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圓角矩形 18"/>
          <p:cNvSpPr/>
          <p:nvPr/>
        </p:nvSpPr>
        <p:spPr>
          <a:xfrm>
            <a:off x="1524639" y="1628799"/>
            <a:ext cx="7056784" cy="44618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 </a:t>
            </a:r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https://www.egame.kh.edu.tw</a:t>
            </a:r>
          </a:p>
        </p:txBody>
      </p:sp>
      <p:cxnSp>
        <p:nvCxnSpPr>
          <p:cNvPr id="21" name="肘形接點 20"/>
          <p:cNvCxnSpPr>
            <a:stCxn id="19" idx="2"/>
          </p:cNvCxnSpPr>
          <p:nvPr/>
        </p:nvCxnSpPr>
        <p:spPr>
          <a:xfrm rot="5400000">
            <a:off x="4711572" y="2079429"/>
            <a:ext cx="345904" cy="337015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3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4761" r="20340" b="10161"/>
          <a:stretch/>
        </p:blipFill>
        <p:spPr bwMode="auto">
          <a:xfrm>
            <a:off x="494952" y="2511543"/>
            <a:ext cx="8442128" cy="29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485768" y="3540363"/>
            <a:ext cx="2880320" cy="23235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283969" y="5932637"/>
            <a:ext cx="2592288" cy="44618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防沉迷機制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肘形接點 16"/>
          <p:cNvCxnSpPr>
            <a:endCxn id="15" idx="0"/>
          </p:cNvCxnSpPr>
          <p:nvPr/>
        </p:nvCxnSpPr>
        <p:spPr>
          <a:xfrm rot="16200000" flipH="1">
            <a:off x="4068104" y="4420628"/>
            <a:ext cx="2159922" cy="864095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矩形圖說文字 4"/>
          <p:cNvSpPr/>
          <p:nvPr/>
        </p:nvSpPr>
        <p:spPr>
          <a:xfrm>
            <a:off x="3305748" y="1484784"/>
            <a:ext cx="3240360" cy="909260"/>
          </a:xfrm>
          <a:prstGeom prst="wedgeRectCallout">
            <a:avLst>
              <a:gd name="adj1" fmla="val -21209"/>
              <a:gd name="adj2" fmla="val 146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系統開放時間：每週一至週日 </a:t>
            </a:r>
            <a:r>
              <a:rPr lang="en-US" altLang="zh-TW" dirty="0"/>
              <a:t>07:00-23:00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618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2018-09-05_1031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30679" cy="5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7174618" y="3789040"/>
            <a:ext cx="1213805" cy="1124404"/>
            <a:chOff x="7174618" y="3789040"/>
            <a:chExt cx="1213805" cy="1124404"/>
          </a:xfrm>
        </p:grpSpPr>
        <p:pic>
          <p:nvPicPr>
            <p:cNvPr id="2050" name="Picture 2" descr="C:\Users\user\Downloads\智慧島圖檔\智慧島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618" y="3789040"/>
              <a:ext cx="1213805" cy="110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7342938" y="454411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bg1"/>
                  </a:solidFill>
                </a:rPr>
                <a:t>智慧島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339752" y="2276872"/>
            <a:ext cx="6264696" cy="288032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5469831" y="1193064"/>
            <a:ext cx="3384376" cy="1008112"/>
          </a:xfrm>
          <a:prstGeom prst="wedgeRoundRectCallout">
            <a:avLst>
              <a:gd name="adj1" fmla="val 6758"/>
              <a:gd name="adj2" fmla="val 8863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共有</a:t>
            </a:r>
            <a:r>
              <a:rPr lang="en-US" altLang="zh-TW" dirty="0"/>
              <a:t>6</a:t>
            </a:r>
            <a:r>
              <a:rPr lang="zh-TW" altLang="en-US" dirty="0"/>
              <a:t>個島</a:t>
            </a:r>
          </a:p>
        </p:txBody>
      </p:sp>
    </p:spTree>
    <p:extLst>
      <p:ext uri="{BB962C8B-B14F-4D97-AF65-F5344CB8AC3E}">
        <p14:creationId xmlns:p14="http://schemas.microsoft.com/office/powerpoint/2010/main" val="205674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2255521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899592" y="4178743"/>
            <a:ext cx="4392488" cy="2420888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由洪敏雄老師主持的澎湖灣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英語線上測驗</a:t>
            </a:r>
            <a:r>
              <a:rPr lang="en-US" altLang="zh-TW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字為題庫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基礎，設計包含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聽、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16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讀、寫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等多種遊戲類型，以增加學生闖關的趣味性。英文島加入單字精熟學習的概念，學生可以針對不熟悉的單字播放音檔、觀看例句進行複習。</a:t>
            </a:r>
          </a:p>
        </p:txBody>
      </p:sp>
      <p:cxnSp>
        <p:nvCxnSpPr>
          <p:cNvPr id="8" name="肘形接點 7"/>
          <p:cNvCxnSpPr>
            <a:stCxn id="5" idx="2"/>
            <a:endCxn id="6" idx="1"/>
          </p:cNvCxnSpPr>
          <p:nvPr/>
        </p:nvCxnSpPr>
        <p:spPr>
          <a:xfrm rot="5400000">
            <a:off x="1143209" y="3529096"/>
            <a:ext cx="1616474" cy="2103708"/>
          </a:xfrm>
          <a:prstGeom prst="bentConnector4">
            <a:avLst>
              <a:gd name="adj1" fmla="val 12559"/>
              <a:gd name="adj2" fmla="val 110867"/>
            </a:avLst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24171" r="58275" b="51827"/>
          <a:stretch/>
        </p:blipFill>
        <p:spPr bwMode="auto">
          <a:xfrm>
            <a:off x="2123728" y="2476569"/>
            <a:ext cx="1759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123728" y="2476569"/>
            <a:ext cx="175914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78672" y="594103"/>
            <a:ext cx="1556658" cy="676003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發傳單</a:t>
            </a:r>
            <a:endParaRPr lang="en-US" altLang="zh-TW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三選一配合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478672" y="1382186"/>
            <a:ext cx="1556658" cy="676003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動物牧場</a:t>
            </a:r>
            <a:endParaRPr lang="en-US" altLang="zh-TW" spc="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精熟選擇</a:t>
            </a:r>
            <a:endParaRPr lang="en-US" altLang="zh-TW" sz="1200" spc="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224971" y="594103"/>
            <a:ext cx="1556658" cy="676003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推水瓶</a:t>
            </a:r>
            <a:endParaRPr lang="en-US" altLang="zh-TW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拼字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2206580" y="1382186"/>
            <a:ext cx="1556658" cy="676003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攻佔領地</a:t>
            </a:r>
            <a:endParaRPr lang="en-US" altLang="zh-TW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3882872" y="1382186"/>
            <a:ext cx="1556658" cy="676003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熱氣球</a:t>
            </a:r>
            <a:endParaRPr lang="en-US" altLang="zh-TW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拼字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3895816" y="594103"/>
            <a:ext cx="1556658" cy="676003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藏寶尋跡</a:t>
            </a:r>
            <a:endParaRPr lang="en-US" altLang="zh-TW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</a:p>
        </p:txBody>
      </p:sp>
      <p:sp>
        <p:nvSpPr>
          <p:cNvPr id="16" name="圓角矩形 5">
            <a:extLst>
              <a:ext uri="{FF2B5EF4-FFF2-40B4-BE49-F238E27FC236}">
                <a16:creationId xmlns:a16="http://schemas.microsoft.com/office/drawing/2014/main" id="{BE6A3C97-0545-4D8C-9ACD-4EAFB820D2DA}"/>
              </a:ext>
            </a:extLst>
          </p:cNvPr>
          <p:cNvSpPr/>
          <p:nvPr/>
        </p:nvSpPr>
        <p:spPr>
          <a:xfrm>
            <a:off x="5553363" y="4106265"/>
            <a:ext cx="3164918" cy="1385345"/>
          </a:xfrm>
          <a:prstGeom prst="roundRect">
            <a:avLst>
              <a:gd name="adj" fmla="val 9152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神秘遺跡是透過語音辨識系統結合英語會話，學生可以透過闖關方式練習</a:t>
            </a:r>
            <a:r>
              <a:rPr lang="zh-TW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英文。</a:t>
            </a:r>
            <a:endParaRPr lang="zh-TW" altLang="en-US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CE16F691-DEAD-485D-AB16-4F2894978091}"/>
              </a:ext>
            </a:extLst>
          </p:cNvPr>
          <p:cNvCxnSpPr>
            <a:endCxn id="16" idx="0"/>
          </p:cNvCxnSpPr>
          <p:nvPr/>
        </p:nvCxnSpPr>
        <p:spPr>
          <a:xfrm>
            <a:off x="3896306" y="3151007"/>
            <a:ext cx="3239516" cy="955258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18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2255521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53272" y="4293096"/>
            <a:ext cx="4794792" cy="230393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以循序漸進闖關方式，引導學生學習運算思維的概念。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拯救麗麗加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採用迷宮探險</a:t>
            </a:r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達客魔法村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則以幾何繪圖的形式，讓學生從遊戲式的學習中學會包含序列、迴圈、條件式、函式等概念；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達客武館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則是學生須掌握大部分概念後，可以自行設計關卡、自由競爭挑戰。</a:t>
            </a:r>
            <a:r>
              <a:rPr lang="zh-TW" altLang="en-US" sz="1600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本次增加派森試煉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cxnSp>
        <p:nvCxnSpPr>
          <p:cNvPr id="8" name="肘形接點 7"/>
          <p:cNvCxnSpPr>
            <a:endCxn id="6" idx="3"/>
          </p:cNvCxnSpPr>
          <p:nvPr/>
        </p:nvCxnSpPr>
        <p:spPr>
          <a:xfrm rot="16200000" flipH="1">
            <a:off x="4249144" y="4546144"/>
            <a:ext cx="1669302" cy="128538"/>
          </a:xfrm>
          <a:prstGeom prst="bentConnector4">
            <a:avLst>
              <a:gd name="adj1" fmla="val 15496"/>
              <a:gd name="adj2" fmla="val 277846"/>
            </a:avLst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3" t="23697" r="35665" b="52301"/>
          <a:stretch/>
        </p:blipFill>
        <p:spPr bwMode="auto">
          <a:xfrm>
            <a:off x="4139952" y="2476570"/>
            <a:ext cx="1759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139952" y="2479618"/>
            <a:ext cx="175914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353272" y="836712"/>
            <a:ext cx="1045328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序列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1547664" y="836711"/>
            <a:ext cx="1045328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迴圈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2750668" y="836712"/>
            <a:ext cx="1045328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條件式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353272" y="1412776"/>
            <a:ext cx="1045328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條件式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547664" y="1412775"/>
            <a:ext cx="1045328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函式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2750668" y="1413382"/>
            <a:ext cx="1045328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遞迴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508104" y="967197"/>
            <a:ext cx="1402729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開放關卡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5508104" y="1556792"/>
            <a:ext cx="1402729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自由挑戰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30">
            <a:extLst>
              <a:ext uri="{FF2B5EF4-FFF2-40B4-BE49-F238E27FC236}">
                <a16:creationId xmlns:a16="http://schemas.microsoft.com/office/drawing/2014/main" id="{F6C60F85-225F-470C-A253-CB1D936FB6B5}"/>
              </a:ext>
            </a:extLst>
          </p:cNvPr>
          <p:cNvSpPr/>
          <p:nvPr/>
        </p:nvSpPr>
        <p:spPr>
          <a:xfrm>
            <a:off x="7596336" y="1059803"/>
            <a:ext cx="1402729" cy="446185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</a:p>
        </p:txBody>
      </p:sp>
      <p:sp>
        <p:nvSpPr>
          <p:cNvPr id="17" name="圓角矩形 30">
            <a:extLst>
              <a:ext uri="{FF2B5EF4-FFF2-40B4-BE49-F238E27FC236}">
                <a16:creationId xmlns:a16="http://schemas.microsoft.com/office/drawing/2014/main" id="{10CA58D4-8EDA-439B-8A16-C49907381D16}"/>
              </a:ext>
            </a:extLst>
          </p:cNvPr>
          <p:cNvSpPr/>
          <p:nvPr/>
        </p:nvSpPr>
        <p:spPr>
          <a:xfrm>
            <a:off x="7597482" y="1622644"/>
            <a:ext cx="1402729" cy="544527"/>
          </a:xfrm>
          <a:prstGeom prst="roundRect">
            <a:avLst>
              <a:gd name="adj" fmla="val 9152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程式教育課程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3909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2255521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115616" y="4293095"/>
            <a:ext cx="4794792" cy="2303935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由國立中山大學蔡俊彥及劉叔秋兩位教授規劃。以</a:t>
            </a:r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PISA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的概念編製試題，在數年前即針對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素養導向的題目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編輯形式撰題，將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長篇閱讀融入遊戲化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概念，增添趣味的同時也富含教育意義，讓使用者參與遊玩時，可以較活潑有趣的形式取代原先較為枯燥的施測模式。</a:t>
            </a:r>
          </a:p>
        </p:txBody>
      </p:sp>
      <p:cxnSp>
        <p:nvCxnSpPr>
          <p:cNvPr id="8" name="肘形接點 7"/>
          <p:cNvCxnSpPr>
            <a:stCxn id="12" idx="2"/>
            <a:endCxn id="6" idx="3"/>
          </p:cNvCxnSpPr>
          <p:nvPr/>
        </p:nvCxnSpPr>
        <p:spPr>
          <a:xfrm rot="5400000">
            <a:off x="5574446" y="4108676"/>
            <a:ext cx="1672350" cy="100042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 t="23819" r="12468" b="52179"/>
          <a:stretch/>
        </p:blipFill>
        <p:spPr bwMode="auto">
          <a:xfrm>
            <a:off x="6031261" y="2476570"/>
            <a:ext cx="1759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031261" y="2479618"/>
            <a:ext cx="175914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466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1544184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26208" y="4941168"/>
            <a:ext cx="4794792" cy="1735072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由國立中央大學吳維漢教授規劃的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子由數學小學堂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提供題目。</a:t>
            </a:r>
            <a:r>
              <a:rPr lang="zh-TW" altLang="en-US" sz="16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以國小數學為主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，有豐富多樣的題型與題目，吸引學童目光並樂於練習作答，是學生在課堂外自主練習的學習加油站。</a:t>
            </a:r>
          </a:p>
        </p:txBody>
      </p:sp>
      <p:cxnSp>
        <p:nvCxnSpPr>
          <p:cNvPr id="8" name="肘形接點 7"/>
          <p:cNvCxnSpPr>
            <a:stCxn id="12" idx="2"/>
            <a:endCxn id="6" idx="3"/>
          </p:cNvCxnSpPr>
          <p:nvPr/>
        </p:nvCxnSpPr>
        <p:spPr>
          <a:xfrm rot="16200000" flipH="1">
            <a:off x="3788946" y="4476649"/>
            <a:ext cx="1608969" cy="1055139"/>
          </a:xfrm>
          <a:prstGeom prst="bentConnector4">
            <a:avLst>
              <a:gd name="adj1" fmla="val 23041"/>
              <a:gd name="adj2" fmla="val 121665"/>
            </a:avLst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45042" r="46319" b="30956"/>
          <a:stretch/>
        </p:blipFill>
        <p:spPr bwMode="auto">
          <a:xfrm>
            <a:off x="3186289" y="2903592"/>
            <a:ext cx="1759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198873" y="2903591"/>
            <a:ext cx="175914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335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1544184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26208" y="4263000"/>
            <a:ext cx="4794792" cy="2413240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是以 </a:t>
            </a:r>
            <a:r>
              <a:rPr lang="en-US" altLang="zh-TW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線上程式學習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為主，有別於傳統實體</a:t>
            </a:r>
            <a:r>
              <a:rPr lang="en-US" altLang="zh-TW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學習，史丹島解決了程式教學的教師專業素養、課程管理、程式自動偵錯及硬體設備採購經費四大面向的問題，嘉惠有心學習程式設計教與學的全體師生，另外在課程的設計上以</a:t>
            </a:r>
            <a:r>
              <a:rPr lang="en-US" altLang="zh-TW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年課綱科技教育領域課程由淺至深，以生活中實際的模擬，從思考中去感知並解決生活情境，課程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從簡單的控制</a:t>
            </a:r>
            <a:r>
              <a:rPr lang="en-US" altLang="zh-TW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燈泡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、倒車雷達到閘道控制等，讓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學習與生活結合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，使學習者達到自我實現的成就感。</a:t>
            </a:r>
          </a:p>
        </p:txBody>
      </p:sp>
      <p:cxnSp>
        <p:nvCxnSpPr>
          <p:cNvPr id="8" name="肘形接點 7"/>
          <p:cNvCxnSpPr>
            <a:stCxn id="12" idx="2"/>
            <a:endCxn id="6" idx="3"/>
          </p:cNvCxnSpPr>
          <p:nvPr/>
        </p:nvCxnSpPr>
        <p:spPr>
          <a:xfrm rot="5400000">
            <a:off x="4890989" y="4404979"/>
            <a:ext cx="1294653" cy="83462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5" t="44139" r="23953" b="31859"/>
          <a:stretch/>
        </p:blipFill>
        <p:spPr bwMode="auto">
          <a:xfrm>
            <a:off x="5076057" y="2878824"/>
            <a:ext cx="1759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100253" y="2868527"/>
            <a:ext cx="175914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82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1544184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7174618" y="2996952"/>
            <a:ext cx="1213805" cy="1124404"/>
            <a:chOff x="7174618" y="3789040"/>
            <a:chExt cx="1213805" cy="1124404"/>
          </a:xfrm>
        </p:grpSpPr>
        <p:pic>
          <p:nvPicPr>
            <p:cNvPr id="2050" name="Picture 2" descr="C:\Users\user\Downloads\智慧島圖檔\智慧島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618" y="3789040"/>
              <a:ext cx="1213805" cy="110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7342938" y="454411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bg1"/>
                  </a:solidFill>
                </a:rPr>
                <a:t>智慧島</a:t>
              </a:r>
            </a:p>
          </p:txBody>
        </p:sp>
      </p:grpSp>
      <p:sp>
        <p:nvSpPr>
          <p:cNvPr id="10" name="圓角矩形 9"/>
          <p:cNvSpPr/>
          <p:nvPr/>
        </p:nvSpPr>
        <p:spPr>
          <a:xfrm>
            <a:off x="319736" y="4528896"/>
            <a:ext cx="4794792" cy="1447040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智慧島是以</a:t>
            </a:r>
            <a:r>
              <a:rPr lang="en-US" altLang="zh-TW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為主題，參考教育部國中小</a:t>
            </a:r>
            <a:r>
              <a:rPr lang="en-US" altLang="zh-TW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教材架構及理念，透過</a:t>
            </a:r>
            <a:r>
              <a:rPr lang="en-US" altLang="zh-TW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互動、影像辨識、</a:t>
            </a:r>
            <a:r>
              <a:rPr lang="zh-TW" altLang="en-US" sz="1200" spc="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影像互動等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不同單元，以遊戲式教學的方式，由淺入深教導學生認識生活中的人工智慧，並提供實際的體驗。</a:t>
            </a:r>
          </a:p>
        </p:txBody>
      </p:sp>
      <p:cxnSp>
        <p:nvCxnSpPr>
          <p:cNvPr id="11" name="肘形接點 10"/>
          <p:cNvCxnSpPr>
            <a:stCxn id="12" idx="2"/>
            <a:endCxn id="10" idx="3"/>
          </p:cNvCxnSpPr>
          <p:nvPr/>
        </p:nvCxnSpPr>
        <p:spPr>
          <a:xfrm rot="5400000">
            <a:off x="5904152" y="3375048"/>
            <a:ext cx="1087745" cy="266699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901947" y="2868527"/>
            <a:ext cx="1759144" cy="12961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464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1544184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3131840" y="4653136"/>
            <a:ext cx="4794792" cy="1447040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打狗旅行社是可以讓教師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建立島嶼行程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，並且讓學生加入行程，讓老師可以在課堂上帶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學生闖關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或讓學生自行闖關，學生闖關完成後，老師還可以</a:t>
            </a:r>
            <a:r>
              <a:rPr lang="zh-TW" altLang="en-US" sz="1200" b="1" spc="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檢視學生的成績</a:t>
            </a:r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喔！</a:t>
            </a:r>
          </a:p>
        </p:txBody>
      </p:sp>
      <p:cxnSp>
        <p:nvCxnSpPr>
          <p:cNvPr id="11" name="肘形接點 10"/>
          <p:cNvCxnSpPr>
            <a:stCxn id="12" idx="2"/>
            <a:endCxn id="10" idx="1"/>
          </p:cNvCxnSpPr>
          <p:nvPr/>
        </p:nvCxnSpPr>
        <p:spPr>
          <a:xfrm rot="16200000" flipH="1">
            <a:off x="1259102" y="3503918"/>
            <a:ext cx="1922396" cy="182308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43106" r="80545" b="45542"/>
          <a:stretch/>
        </p:blipFill>
        <p:spPr bwMode="auto">
          <a:xfrm>
            <a:off x="493791" y="2841252"/>
            <a:ext cx="1484680" cy="6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93791" y="2708919"/>
            <a:ext cx="1629937" cy="74534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33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2018-09-05_103104.png">
            <a:extLst>
              <a:ext uri="{FF2B5EF4-FFF2-40B4-BE49-F238E27FC236}">
                <a16:creationId xmlns:a16="http://schemas.microsoft.com/office/drawing/2014/main" id="{CFF2B69C-16FE-4269-9287-72FA8C76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30679" cy="54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2120599" y="5877272"/>
            <a:ext cx="4902801" cy="615713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選擇打寇島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肘形接點 13"/>
          <p:cNvCxnSpPr>
            <a:cxnSpLocks/>
            <a:endCxn id="13" idx="0"/>
          </p:cNvCxnSpPr>
          <p:nvPr/>
        </p:nvCxnSpPr>
        <p:spPr>
          <a:xfrm rot="5400000">
            <a:off x="3779913" y="4653137"/>
            <a:ext cx="2016222" cy="432048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CDFD6F09-0847-43E5-AF8B-FFFB99B65984}"/>
              </a:ext>
            </a:extLst>
          </p:cNvPr>
          <p:cNvSpPr/>
          <p:nvPr/>
        </p:nvSpPr>
        <p:spPr>
          <a:xfrm>
            <a:off x="4323021" y="2276870"/>
            <a:ext cx="129614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E795F98-0AE2-499A-976E-3B0202B9A929}"/>
              </a:ext>
            </a:extLst>
          </p:cNvPr>
          <p:cNvGrpSpPr/>
          <p:nvPr/>
        </p:nvGrpSpPr>
        <p:grpSpPr>
          <a:xfrm>
            <a:off x="7174618" y="3789040"/>
            <a:ext cx="1213805" cy="1124404"/>
            <a:chOff x="7174618" y="3789040"/>
            <a:chExt cx="1213805" cy="1124404"/>
          </a:xfrm>
        </p:grpSpPr>
        <p:pic>
          <p:nvPicPr>
            <p:cNvPr id="15" name="Picture 2" descr="C:\Users\user\Downloads\智慧島圖檔\智慧島.png">
              <a:extLst>
                <a:ext uri="{FF2B5EF4-FFF2-40B4-BE49-F238E27FC236}">
                  <a16:creationId xmlns:a16="http://schemas.microsoft.com/office/drawing/2014/main" id="{64CCAC3C-B3E6-4BA2-BCF0-CA8358615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618" y="3789040"/>
              <a:ext cx="1213805" cy="110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1EC8133-80FB-4D8D-9402-40FF4BB8ECA9}"/>
                </a:ext>
              </a:extLst>
            </p:cNvPr>
            <p:cNvSpPr txBox="1"/>
            <p:nvPr/>
          </p:nvSpPr>
          <p:spPr>
            <a:xfrm>
              <a:off x="7342938" y="454411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bg1"/>
                  </a:solidFill>
                </a:rPr>
                <a:t>智慧島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36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62628E1-2EFA-4822-8CED-6D1FC838749E}"/>
              </a:ext>
            </a:extLst>
          </p:cNvPr>
          <p:cNvSpPr txBox="1"/>
          <p:nvPr/>
        </p:nvSpPr>
        <p:spPr>
          <a:xfrm>
            <a:off x="2335796" y="4293096"/>
            <a:ext cx="4680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如何撈出參加獎名單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dirty="0"/>
              <a:t>任兩座島嶼共獲得</a:t>
            </a:r>
            <a:r>
              <a:rPr lang="en-US" altLang="zh-TW" sz="1600" dirty="0"/>
              <a:t>5</a:t>
            </a:r>
            <a:r>
              <a:rPr lang="zh-TW" altLang="en-US" sz="1600" dirty="0"/>
              <a:t>顆星星</a:t>
            </a:r>
            <a:r>
              <a:rPr lang="en-US" altLang="zh-TW" sz="1600" dirty="0"/>
              <a:t>(</a:t>
            </a:r>
            <a:r>
              <a:rPr lang="zh-TW" altLang="en-US" sz="1600" dirty="0"/>
              <a:t>需獲得新的星星</a:t>
            </a:r>
            <a:r>
              <a:rPr lang="en-US" altLang="zh-TW" sz="1600" dirty="0"/>
              <a:t>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5">
            <a:extLst>
              <a:ext uri="{FF2B5EF4-FFF2-40B4-BE49-F238E27FC236}">
                <a16:creationId xmlns:a16="http://schemas.microsoft.com/office/drawing/2014/main" id="{20E9AE85-97C5-454C-A173-11982F4701D4}"/>
              </a:ext>
            </a:extLst>
          </p:cNvPr>
          <p:cNvSpPr txBox="1">
            <a:spLocks/>
          </p:cNvSpPr>
          <p:nvPr/>
        </p:nvSpPr>
        <p:spPr>
          <a:xfrm>
            <a:off x="685800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系統管理介紹</a:t>
            </a:r>
          </a:p>
        </p:txBody>
      </p:sp>
    </p:spTree>
    <p:extLst>
      <p:ext uri="{BB962C8B-B14F-4D97-AF65-F5344CB8AC3E}">
        <p14:creationId xmlns:p14="http://schemas.microsoft.com/office/powerpoint/2010/main" val="339926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30048"/>
          <a:stretch/>
        </p:blipFill>
        <p:spPr bwMode="auto">
          <a:xfrm>
            <a:off x="323528" y="1544184"/>
            <a:ext cx="8530679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3131840" y="4653136"/>
            <a:ext cx="4794792" cy="1447040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系統管理能提供縣市承辦人員建立比賽模式、檢視成績、抽獎程式等</a:t>
            </a:r>
          </a:p>
        </p:txBody>
      </p:sp>
      <p:cxnSp>
        <p:nvCxnSpPr>
          <p:cNvPr id="11" name="肘形接點 10"/>
          <p:cNvCxnSpPr>
            <a:stCxn id="12" idx="2"/>
            <a:endCxn id="10" idx="1"/>
          </p:cNvCxnSpPr>
          <p:nvPr/>
        </p:nvCxnSpPr>
        <p:spPr>
          <a:xfrm rot="16200000" flipH="1">
            <a:off x="1510820" y="3755635"/>
            <a:ext cx="1346331" cy="189570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C:\Users\user\Desktop\2018-09-05_1031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54116" r="80545" b="34874"/>
          <a:stretch/>
        </p:blipFill>
        <p:spPr bwMode="auto">
          <a:xfrm>
            <a:off x="493791" y="3435788"/>
            <a:ext cx="1484680" cy="5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21162" y="3435788"/>
            <a:ext cx="1629937" cy="594537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圖說文字 13"/>
          <p:cNvSpPr/>
          <p:nvPr/>
        </p:nvSpPr>
        <p:spPr>
          <a:xfrm>
            <a:off x="327744" y="1268760"/>
            <a:ext cx="1914153" cy="1090067"/>
          </a:xfrm>
          <a:prstGeom prst="wedgeRectCallout">
            <a:avLst>
              <a:gd name="adj1" fmla="val -20350"/>
              <a:gd name="adj2" fmla="val 1259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/>
              <a:t>沒有系統管理嗎？請用</a:t>
            </a:r>
            <a:r>
              <a:rPr lang="en-US" altLang="zh-TW" sz="1400" dirty="0"/>
              <a:t>OpenID</a:t>
            </a:r>
            <a:r>
              <a:rPr lang="zh-TW" altLang="en-US" sz="1400" dirty="0"/>
              <a:t>或教育雲端登入</a:t>
            </a:r>
            <a:r>
              <a:rPr lang="en-US" altLang="zh-TW" sz="1400" dirty="0" err="1"/>
              <a:t>Egame</a:t>
            </a:r>
            <a:r>
              <a:rPr lang="zh-TW" altLang="en-US" sz="1400" dirty="0"/>
              <a:t>一次，</a:t>
            </a:r>
            <a:r>
              <a:rPr lang="zh-TW" altLang="en-US" sz="1400"/>
              <a:t>並提供相關帳號</a:t>
            </a:r>
            <a:r>
              <a:rPr lang="zh-TW" altLang="en-US" sz="1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62763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比賽期間成長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下載檔案</a:t>
            </a:r>
          </a:p>
        </p:txBody>
      </p:sp>
      <p:pic>
        <p:nvPicPr>
          <p:cNvPr id="1026" name="Picture 2" descr="C:\Users\user\Desktop\2019-08-16_1349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7" y="2420888"/>
            <a:ext cx="8792253" cy="32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22667" y="5445224"/>
            <a:ext cx="936104" cy="262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51720" y="2852936"/>
            <a:ext cx="66967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8357557">
            <a:off x="645797" y="3994195"/>
            <a:ext cx="2088232" cy="25992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C:\Users\user\Desktop\2019-08-16_1349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12800" b="50976"/>
          <a:stretch/>
        </p:blipFill>
        <p:spPr bwMode="auto">
          <a:xfrm>
            <a:off x="2030168" y="4645945"/>
            <a:ext cx="6595986" cy="19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228184" y="5295857"/>
            <a:ext cx="2016224" cy="611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229617">
            <a:off x="6159505" y="4233648"/>
            <a:ext cx="1326794" cy="25992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97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資料內容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比賽期間成長</a:t>
            </a:r>
          </a:p>
        </p:txBody>
      </p:sp>
      <p:pic>
        <p:nvPicPr>
          <p:cNvPr id="3074" name="Picture 2" descr="C:\Users\user\Downloads\15662818125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6" y="4437112"/>
            <a:ext cx="8731547" cy="18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48603928"/>
              </p:ext>
            </p:extLst>
          </p:nvPr>
        </p:nvGraphicFramePr>
        <p:xfrm>
          <a:off x="3851920" y="1484784"/>
          <a:ext cx="5159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395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參加獎：任兩座島嶼共獲得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顆星星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需獲得新的星星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比賽期間成長</a:t>
            </a:r>
          </a:p>
        </p:txBody>
      </p:sp>
      <p:pic>
        <p:nvPicPr>
          <p:cNvPr id="4098" name="Picture 2" descr="C:\Users\user\Downloads\156628708966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r="3929" b="42655"/>
          <a:stretch/>
        </p:blipFill>
        <p:spPr bwMode="auto">
          <a:xfrm>
            <a:off x="-1404664" y="2996952"/>
            <a:ext cx="8548989" cy="30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125092" y="2996952"/>
            <a:ext cx="2016224" cy="3075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圖說文字 4"/>
          <p:cNvSpPr/>
          <p:nvPr/>
        </p:nvSpPr>
        <p:spPr>
          <a:xfrm>
            <a:off x="4716016" y="5661248"/>
            <a:ext cx="1512168" cy="936104"/>
          </a:xfrm>
          <a:prstGeom prst="wedgeRectCallout">
            <a:avLst>
              <a:gd name="adj1" fmla="val 38017"/>
              <a:gd name="adj2" fmla="val -796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篩選大於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/>
              <a:t>)5</a:t>
            </a:r>
            <a:r>
              <a:rPr lang="zh-TW" altLang="en-US" dirty="0"/>
              <a:t>的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141316" y="3236657"/>
            <a:ext cx="156966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成長的島嶼數</a:t>
            </a:r>
          </a:p>
        </p:txBody>
      </p:sp>
      <p:sp>
        <p:nvSpPr>
          <p:cNvPr id="9" name="矩形 8"/>
          <p:cNvSpPr/>
          <p:nvPr/>
        </p:nvSpPr>
        <p:spPr>
          <a:xfrm>
            <a:off x="7144325" y="2996952"/>
            <a:ext cx="1820163" cy="3075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6876256" y="5733256"/>
            <a:ext cx="1296144" cy="936104"/>
          </a:xfrm>
          <a:prstGeom prst="wedgeRectCallout">
            <a:avLst>
              <a:gd name="adj1" fmla="val 38017"/>
              <a:gd name="adj2" fmla="val -796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篩選大於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/>
              <a:t>) 2</a:t>
            </a:r>
            <a:r>
              <a:rPr lang="zh-TW" altLang="en-US" dirty="0"/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2087476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>
            <a:extLst>
              <a:ext uri="{FF2B5EF4-FFF2-40B4-BE49-F238E27FC236}">
                <a16:creationId xmlns:a16="http://schemas.microsoft.com/office/drawing/2014/main" id="{3E839319-5341-4E14-B011-48F143CA4F57}"/>
              </a:ext>
            </a:extLst>
          </p:cNvPr>
          <p:cNvSpPr txBox="1">
            <a:spLocks/>
          </p:cNvSpPr>
          <p:nvPr/>
        </p:nvSpPr>
        <p:spPr>
          <a:xfrm>
            <a:off x="685800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抽獎操作</a:t>
            </a:r>
          </a:p>
        </p:txBody>
      </p:sp>
    </p:spTree>
    <p:extLst>
      <p:ext uri="{BB962C8B-B14F-4D97-AF65-F5344CB8AC3E}">
        <p14:creationId xmlns:p14="http://schemas.microsoft.com/office/powerpoint/2010/main" val="445927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user\Desktop\2018-09-03_104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28063" cy="448627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251520" y="4832623"/>
            <a:ext cx="4104456" cy="1764730"/>
          </a:xfrm>
          <a:prstGeom prst="wedgeRectCallout">
            <a:avLst>
              <a:gd name="adj1" fmla="val 84610"/>
              <a:gd name="adj2" fmla="val -603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zh-TW" altLang="en-US" dirty="0"/>
              <a:t>篩選： </a:t>
            </a:r>
            <a:endParaRPr lang="en-US" altLang="zh-TW" dirty="0"/>
          </a:p>
          <a:p>
            <a:r>
              <a:rPr lang="en-US" altLang="zh-TW" dirty="0"/>
              <a:t>(1)</a:t>
            </a:r>
            <a:r>
              <a:rPr lang="zh-TW" altLang="en-US" dirty="0"/>
              <a:t>是學生</a:t>
            </a:r>
            <a:endParaRPr lang="en-US" altLang="zh-TW" dirty="0"/>
          </a:p>
          <a:p>
            <a:r>
              <a:rPr lang="en-US" altLang="zh-TW" dirty="0"/>
              <a:t>(2)</a:t>
            </a:r>
            <a:r>
              <a:rPr lang="zh-TW" altLang="en-US" dirty="0"/>
              <a:t>是否用</a:t>
            </a:r>
            <a:r>
              <a:rPr lang="en-US" altLang="zh-TW" dirty="0"/>
              <a:t>OpenID</a:t>
            </a:r>
            <a:r>
              <a:rPr lang="zh-TW" altLang="en-US" dirty="0"/>
              <a:t>或教育雲端</a:t>
            </a:r>
            <a:r>
              <a:rPr lang="en-US" altLang="zh-TW" dirty="0"/>
              <a:t>(</a:t>
            </a:r>
            <a:r>
              <a:rPr lang="en-US" altLang="zh-TW" dirty="0" err="1"/>
              <a:t>Guid</a:t>
            </a:r>
            <a:r>
              <a:rPr lang="en-US" altLang="zh-TW" dirty="0"/>
              <a:t>)</a:t>
            </a:r>
            <a:r>
              <a:rPr lang="zh-TW" altLang="en-US" dirty="0"/>
              <a:t>登入</a:t>
            </a:r>
            <a:endParaRPr lang="en-US" altLang="zh-TW" dirty="0"/>
          </a:p>
          <a:p>
            <a:r>
              <a:rPr lang="en-US" altLang="zh-TW" dirty="0"/>
              <a:t>(3)</a:t>
            </a:r>
            <a:r>
              <a:rPr lang="zh-TW" altLang="en-US" dirty="0"/>
              <a:t>最後登入時間是否為競賽時間</a:t>
            </a:r>
            <a:endParaRPr lang="en-US" altLang="zh-TW" dirty="0"/>
          </a:p>
          <a:p>
            <a:r>
              <a:rPr lang="en-US" altLang="zh-TW" dirty="0"/>
              <a:t>(4)</a:t>
            </a:r>
            <a:r>
              <a:rPr lang="zh-TW" altLang="en-US" dirty="0"/>
              <a:t>依各縣市決定競賽組別</a:t>
            </a:r>
          </a:p>
        </p:txBody>
      </p:sp>
    </p:spTree>
    <p:extLst>
      <p:ext uri="{BB962C8B-B14F-4D97-AF65-F5344CB8AC3E}">
        <p14:creationId xmlns:p14="http://schemas.microsoft.com/office/powerpoint/2010/main" val="3413127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C:\Users\user\Desktop\2018-09-03_1047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200650" cy="46291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88640" y="5661248"/>
            <a:ext cx="846043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抽獎程式所需欄位順序為「姓名」、「學校」、「年級」、「班級」、「</a:t>
            </a:r>
            <a:r>
              <a:rPr lang="en-US" altLang="zh-TW" dirty="0"/>
              <a:t>OpenID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2996952"/>
            <a:ext cx="36004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6335688" y="2996952"/>
            <a:ext cx="1836712" cy="1152128"/>
          </a:xfrm>
          <a:prstGeom prst="wedgeRectCallout">
            <a:avLst>
              <a:gd name="adj1" fmla="val -90356"/>
              <a:gd name="adj2" fmla="val 157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zh-TW" altLang="en-US" dirty="0"/>
              <a:t>篩選完成後，保留抽獎程式所需要的欄位。</a:t>
            </a:r>
          </a:p>
        </p:txBody>
      </p:sp>
    </p:spTree>
    <p:extLst>
      <p:ext uri="{BB962C8B-B14F-4D97-AF65-F5344CB8AC3E}">
        <p14:creationId xmlns:p14="http://schemas.microsoft.com/office/powerpoint/2010/main" val="992409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user\Desktop\2018-09-03_1048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627938" cy="14287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827584" y="4005064"/>
            <a:ext cx="396044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檔案另存成 </a:t>
            </a:r>
            <a:r>
              <a:rPr lang="en-US" altLang="zh-TW" dirty="0"/>
              <a:t>Unicode</a:t>
            </a:r>
            <a:r>
              <a:rPr lang="zh-TW" altLang="en-US" dirty="0"/>
              <a:t>文字</a:t>
            </a:r>
            <a:r>
              <a:rPr lang="en-US" altLang="zh-TW" dirty="0"/>
              <a:t>(txt) </a:t>
            </a:r>
            <a:r>
              <a:rPr lang="zh-TW" altLang="en-US" dirty="0"/>
              <a:t>檔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2574816"/>
            <a:ext cx="36004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57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C:\Users\user\Desktop\2018-09-03_1115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7" y="1515026"/>
            <a:ext cx="8420021" cy="455547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44467" y="5373216"/>
            <a:ext cx="193930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208864" y="1501991"/>
            <a:ext cx="193930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4860032" y="6070205"/>
            <a:ext cx="1728192" cy="734255"/>
          </a:xfrm>
          <a:prstGeom prst="wedgeRectCallout">
            <a:avLst>
              <a:gd name="adj1" fmla="val -25724"/>
              <a:gd name="adj2" fmla="val -1064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zh-TW" altLang="en-US" dirty="0"/>
              <a:t>歷年抽獎活動</a:t>
            </a:r>
          </a:p>
        </p:txBody>
      </p:sp>
    </p:spTree>
    <p:extLst>
      <p:ext uri="{BB962C8B-B14F-4D97-AF65-F5344CB8AC3E}">
        <p14:creationId xmlns:p14="http://schemas.microsoft.com/office/powerpoint/2010/main" val="67352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6FB60C26-566A-4CE6-B3A6-90C9C9563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3" y="1124744"/>
            <a:ext cx="8291533" cy="5150372"/>
          </a:xfrm>
        </p:spPr>
      </p:pic>
      <p:cxnSp>
        <p:nvCxnSpPr>
          <p:cNvPr id="13" name="肘形接點 13">
            <a:extLst>
              <a:ext uri="{FF2B5EF4-FFF2-40B4-BE49-F238E27FC236}">
                <a16:creationId xmlns:a16="http://schemas.microsoft.com/office/drawing/2014/main" id="{DAF3E99D-DBA9-436B-AEF8-E4A9BB9E96C3}"/>
              </a:ext>
            </a:extLst>
          </p:cNvPr>
          <p:cNvCxnSpPr>
            <a:cxnSpLocks/>
          </p:cNvCxnSpPr>
          <p:nvPr/>
        </p:nvCxnSpPr>
        <p:spPr>
          <a:xfrm rot="5400000">
            <a:off x="6516216" y="5229200"/>
            <a:ext cx="864096" cy="288032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5869FFA7-BC06-4B5D-97D5-26E6D150F998}"/>
              </a:ext>
            </a:extLst>
          </p:cNvPr>
          <p:cNvSpPr/>
          <p:nvPr/>
        </p:nvSpPr>
        <p:spPr>
          <a:xfrm>
            <a:off x="6372200" y="2996952"/>
            <a:ext cx="1296144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2">
            <a:extLst>
              <a:ext uri="{FF2B5EF4-FFF2-40B4-BE49-F238E27FC236}">
                <a16:creationId xmlns:a16="http://schemas.microsoft.com/office/drawing/2014/main" id="{3A66A114-E898-43E9-84B4-959E0924820F}"/>
              </a:ext>
            </a:extLst>
          </p:cNvPr>
          <p:cNvSpPr/>
          <p:nvPr/>
        </p:nvSpPr>
        <p:spPr>
          <a:xfrm>
            <a:off x="2120599" y="5877272"/>
            <a:ext cx="4902801" cy="615713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選擇派森試煉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907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 descr="C:\Users\user\Desktop\2018-09-03_113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18363" cy="48482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45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 descr="C:\Users\user\Desktop\2018-09-03_115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18513" cy="40957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65400" y="3861048"/>
            <a:ext cx="1939301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291" name="Picture 3" descr="C:\Users\user\Desktop\2018-09-03_1339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517232"/>
            <a:ext cx="2181225" cy="10001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 rot="4687390">
            <a:off x="1964640" y="4783781"/>
            <a:ext cx="1080120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792015" y="5564824"/>
            <a:ext cx="1275930" cy="384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圖說文字 10"/>
          <p:cNvSpPr/>
          <p:nvPr/>
        </p:nvSpPr>
        <p:spPr>
          <a:xfrm>
            <a:off x="2504700" y="2661475"/>
            <a:ext cx="1779986" cy="734255"/>
          </a:xfrm>
          <a:prstGeom prst="wedgeRectCallout">
            <a:avLst>
              <a:gd name="adj1" fmla="val -43722"/>
              <a:gd name="adj2" fmla="val 1058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zh-TW" altLang="en-US" dirty="0"/>
              <a:t>選擇</a:t>
            </a:r>
            <a:r>
              <a:rPr lang="en-US" altLang="zh-TW" dirty="0"/>
              <a:t>Unicode</a:t>
            </a:r>
            <a:r>
              <a:rPr lang="zh-TW" altLang="en-US" dirty="0"/>
              <a:t>文字</a:t>
            </a:r>
            <a:r>
              <a:rPr lang="en-US" altLang="zh-TW" dirty="0"/>
              <a:t>(txt)</a:t>
            </a:r>
            <a:r>
              <a:rPr lang="zh-TW" altLang="en-US" dirty="0"/>
              <a:t>檔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5364088" y="5582151"/>
            <a:ext cx="1779986" cy="734255"/>
          </a:xfrm>
          <a:prstGeom prst="wedgeRectCallout">
            <a:avLst>
              <a:gd name="adj1" fmla="val -108792"/>
              <a:gd name="adj2" fmla="val -317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zh-TW" altLang="en-US" dirty="0"/>
              <a:t>可以檢視名單是否正確</a:t>
            </a:r>
          </a:p>
        </p:txBody>
      </p:sp>
    </p:spTree>
    <p:extLst>
      <p:ext uri="{BB962C8B-B14F-4D97-AF65-F5344CB8AC3E}">
        <p14:creationId xmlns:p14="http://schemas.microsoft.com/office/powerpoint/2010/main" val="3018000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C:\Users\user\Desktop\2018-09-03_1339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181225" cy="10001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1408782"/>
            <a:ext cx="1275930" cy="384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314" name="Picture 2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01" y="2276872"/>
            <a:ext cx="6589075" cy="398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6"/>
          <p:cNvSpPr/>
          <p:nvPr/>
        </p:nvSpPr>
        <p:spPr>
          <a:xfrm rot="3567089">
            <a:off x="1648347" y="1986537"/>
            <a:ext cx="1080120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31840" y="4270450"/>
            <a:ext cx="1275930" cy="551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948264" y="3356992"/>
            <a:ext cx="96071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3419872" y="5512686"/>
            <a:ext cx="1728192" cy="734255"/>
          </a:xfrm>
          <a:prstGeom prst="wedgeRectCallout">
            <a:avLst>
              <a:gd name="adj1" fmla="val -19677"/>
              <a:gd name="adj2" fmla="val -1171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zh-TW" altLang="en-US" dirty="0"/>
              <a:t>輸入抽獎人數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7501082" y="5635800"/>
            <a:ext cx="743326" cy="611142"/>
          </a:xfrm>
          <a:prstGeom prst="wedgeRectCallout">
            <a:avLst>
              <a:gd name="adj1" fmla="val -22668"/>
              <a:gd name="adj2" fmla="val -863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zh-TW" altLang="en-US" dirty="0"/>
              <a:t>開始</a:t>
            </a:r>
          </a:p>
        </p:txBody>
      </p:sp>
    </p:spTree>
    <p:extLst>
      <p:ext uri="{BB962C8B-B14F-4D97-AF65-F5344CB8AC3E}">
        <p14:creationId xmlns:p14="http://schemas.microsoft.com/office/powerpoint/2010/main" val="2785032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0761"/>
            <a:ext cx="7254790" cy="449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6926830" y="6013393"/>
            <a:ext cx="2217170" cy="798949"/>
          </a:xfrm>
          <a:prstGeom prst="wedgeRectCallout">
            <a:avLst>
              <a:gd name="adj1" fmla="val -10885"/>
              <a:gd name="adj2" fmla="val -873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zh-TW" altLang="en-US" dirty="0"/>
              <a:t>抽完獎，可檢視名單</a:t>
            </a:r>
          </a:p>
        </p:txBody>
      </p:sp>
    </p:spTree>
    <p:extLst>
      <p:ext uri="{BB962C8B-B14F-4D97-AF65-F5344CB8AC3E}">
        <p14:creationId xmlns:p14="http://schemas.microsoft.com/office/powerpoint/2010/main" val="242046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16BDCC-B2DA-4DC8-B63A-D4496C96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" name="內容版面配置區 20">
            <a:extLst>
              <a:ext uri="{FF2B5EF4-FFF2-40B4-BE49-F238E27FC236}">
                <a16:creationId xmlns:a16="http://schemas.microsoft.com/office/drawing/2014/main" id="{F7D7B39F-6151-4DB4-AC5D-143828FFF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9" y="885572"/>
            <a:ext cx="8250321" cy="5145435"/>
          </a:xfrm>
        </p:spPr>
      </p:pic>
      <p:cxnSp>
        <p:nvCxnSpPr>
          <p:cNvPr id="22" name="肘形接點 13">
            <a:extLst>
              <a:ext uri="{FF2B5EF4-FFF2-40B4-BE49-F238E27FC236}">
                <a16:creationId xmlns:a16="http://schemas.microsoft.com/office/drawing/2014/main" id="{515CFE22-EA79-4987-B62C-EEF023D520B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444208" y="3588785"/>
            <a:ext cx="504056" cy="222775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5E1357AD-F809-4302-B674-8A2E86324C68}"/>
              </a:ext>
            </a:extLst>
          </p:cNvPr>
          <p:cNvSpPr/>
          <p:nvPr/>
        </p:nvSpPr>
        <p:spPr>
          <a:xfrm>
            <a:off x="2699792" y="1732346"/>
            <a:ext cx="3744416" cy="3712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12">
            <a:extLst>
              <a:ext uri="{FF2B5EF4-FFF2-40B4-BE49-F238E27FC236}">
                <a16:creationId xmlns:a16="http://schemas.microsoft.com/office/drawing/2014/main" id="{5E00E999-2C52-4E7F-992C-F87377F6B9F3}"/>
              </a:ext>
            </a:extLst>
          </p:cNvPr>
          <p:cNvSpPr/>
          <p:nvPr/>
        </p:nvSpPr>
        <p:spPr>
          <a:xfrm>
            <a:off x="4860032" y="5816543"/>
            <a:ext cx="3672408" cy="914284"/>
          </a:xfrm>
          <a:prstGeom prst="roundRect">
            <a:avLst>
              <a:gd name="adj" fmla="val 91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以學習</a:t>
            </a:r>
            <a:r>
              <a:rPr lang="en-US" altLang="zh-TW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sz="1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程式教育為主所設計的新關卡</a:t>
            </a:r>
            <a:endParaRPr lang="en-US" altLang="zh-TW" sz="1600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1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BA890-161F-4FD1-8079-E83F6E3E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CA05101-B0F7-4909-8C6B-DCEF581A3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53" y="1326780"/>
            <a:ext cx="7474559" cy="420444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87CF76-E771-49C4-A776-0648A6E10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06" y="1124744"/>
            <a:ext cx="2939985" cy="77665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9B6BCD9-13EE-4C80-86B2-5F5FCF2B66D3}"/>
              </a:ext>
            </a:extLst>
          </p:cNvPr>
          <p:cNvSpPr txBox="1"/>
          <p:nvPr/>
        </p:nvSpPr>
        <p:spPr>
          <a:xfrm>
            <a:off x="6856882" y="13284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課程模式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8549DD3-C3DB-4F5F-8547-253A74B81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73720"/>
            <a:ext cx="432048" cy="35706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B71A67-A38D-48EA-BFEA-7E9FF197FE91}"/>
              </a:ext>
            </a:extLst>
          </p:cNvPr>
          <p:cNvSpPr txBox="1"/>
          <p:nvPr/>
        </p:nvSpPr>
        <p:spPr>
          <a:xfrm>
            <a:off x="6563562" y="1972083"/>
            <a:ext cx="232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符合國中資訊科技課綱，以學習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為主，共有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個單元。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68D3B53-7D96-4827-952C-88243D645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07" y="3014338"/>
            <a:ext cx="432048" cy="35706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D5D899A-CDFD-4E59-9326-EADEDE5F4FF1}"/>
              </a:ext>
            </a:extLst>
          </p:cNvPr>
          <p:cNvSpPr txBox="1"/>
          <p:nvPr/>
        </p:nvSpPr>
        <p:spPr>
          <a:xfrm>
            <a:off x="6542593" y="3014338"/>
            <a:ext cx="232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提供講義及影片，並提供線上課後小練習，以檢核學生學習情形。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0BDC73-5167-4162-AB16-20599D25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06" y="4130134"/>
            <a:ext cx="432048" cy="357065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A06007-7F27-460F-90E6-B83A8B681617}"/>
              </a:ext>
            </a:extLst>
          </p:cNvPr>
          <p:cNvSpPr txBox="1"/>
          <p:nvPr/>
        </p:nvSpPr>
        <p:spPr>
          <a:xfrm>
            <a:off x="6508692" y="4130134"/>
            <a:ext cx="232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程式基本概念的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初學者</a:t>
            </a:r>
            <a:endParaRPr lang="zh-TW" altLang="en-US" b="1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E1374BD-1508-4E79-B3EB-E182A3683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16040"/>
            <a:ext cx="432048" cy="3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5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BA890-161F-4FD1-8079-E83F6E3E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CA05101-B0F7-4909-8C6B-DCEF581A3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762" y="1329820"/>
            <a:ext cx="6597440" cy="461946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87CF76-E771-49C4-A776-0648A6E10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98" y="1211872"/>
            <a:ext cx="2939985" cy="77665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9B6BCD9-13EE-4C80-86B2-5F5FCF2B66D3}"/>
              </a:ext>
            </a:extLst>
          </p:cNvPr>
          <p:cNvSpPr txBox="1"/>
          <p:nvPr/>
        </p:nvSpPr>
        <p:spPr>
          <a:xfrm>
            <a:off x="6832774" y="1415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自學模式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8549DD3-C3DB-4F5F-8547-253A74B81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432048" cy="35706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B71A67-A38D-48EA-BFEA-7E9FF197FE91}"/>
              </a:ext>
            </a:extLst>
          </p:cNvPr>
          <p:cNvSpPr txBox="1"/>
          <p:nvPr/>
        </p:nvSpPr>
        <p:spPr>
          <a:xfrm>
            <a:off x="6563562" y="2059211"/>
            <a:ext cx="2328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題目，可以在課堂上即時評測學生學習情形，學生也可以當成平常的練習題。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0BDC73-5167-4162-AB16-20599D25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79" y="3667272"/>
            <a:ext cx="432048" cy="357065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A06007-7F27-460F-90E6-B83A8B681617}"/>
              </a:ext>
            </a:extLst>
          </p:cNvPr>
          <p:cNvSpPr txBox="1"/>
          <p:nvPr/>
        </p:nvSpPr>
        <p:spPr>
          <a:xfrm>
            <a:off x="6508692" y="3645024"/>
            <a:ext cx="232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程式基本概念的學習者，或勇於挑戰自己的挑戰者。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02DAB7F-8B1C-47CE-8094-CD32E41A1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65" y="1390171"/>
            <a:ext cx="432048" cy="3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BA890-161F-4FD1-8079-E83F6E3E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CA05101-B0F7-4909-8C6B-DCEF581A3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215" y="1415533"/>
            <a:ext cx="6653263" cy="416929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87CF76-E771-49C4-A776-0648A6E10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06" y="1211872"/>
            <a:ext cx="2939985" cy="77665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9B6BCD9-13EE-4C80-86B2-5F5FCF2B66D3}"/>
              </a:ext>
            </a:extLst>
          </p:cNvPr>
          <p:cNvSpPr txBox="1"/>
          <p:nvPr/>
        </p:nvSpPr>
        <p:spPr>
          <a:xfrm>
            <a:off x="6856882" y="1415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冒險歷程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8549DD3-C3DB-4F5F-8547-253A74B81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76929"/>
            <a:ext cx="432048" cy="35706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B71A67-A38D-48EA-BFEA-7E9FF197FE91}"/>
              </a:ext>
            </a:extLst>
          </p:cNvPr>
          <p:cNvSpPr txBox="1"/>
          <p:nvPr/>
        </p:nvSpPr>
        <p:spPr>
          <a:xfrm>
            <a:off x="6563562" y="2175292"/>
            <a:ext cx="2328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關卡設計：維持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E-game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原有架構，結合遊戲元素，讓學生從遊戲中學習。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0BDC73-5167-4162-AB16-20599D25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06" y="3473073"/>
            <a:ext cx="432048" cy="357065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A06007-7F27-460F-90E6-B83A8B681617}"/>
              </a:ext>
            </a:extLst>
          </p:cNvPr>
          <p:cNvSpPr txBox="1"/>
          <p:nvPr/>
        </p:nvSpPr>
        <p:spPr>
          <a:xfrm>
            <a:off x="6508692" y="3473073"/>
            <a:ext cx="232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若不會作答時，可到「課程模式」中，進行學習後再闖關。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8CB2DF0-32C7-4F1C-AA8E-4B440602C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30" y="1391878"/>
            <a:ext cx="432048" cy="3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BA890-161F-4FD1-8079-E83F6E3E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CA05101-B0F7-4909-8C6B-DCEF581A3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r="6098"/>
          <a:stretch/>
        </p:blipFill>
        <p:spPr>
          <a:xfrm>
            <a:off x="-4551" y="1396595"/>
            <a:ext cx="6050987" cy="388843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87CF76-E771-49C4-A776-0648A6E10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30" y="1211872"/>
            <a:ext cx="2939985" cy="77665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9B6BCD9-13EE-4C80-86B2-5F5FCF2B66D3}"/>
              </a:ext>
            </a:extLst>
          </p:cNvPr>
          <p:cNvSpPr txBox="1"/>
          <p:nvPr/>
        </p:nvSpPr>
        <p:spPr>
          <a:xfrm>
            <a:off x="6791006" y="1415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作答頁面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8549DD3-C3DB-4F5F-8547-253A74B81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76929"/>
            <a:ext cx="432048" cy="35706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B71A67-A38D-48EA-BFEA-7E9FF197FE91}"/>
              </a:ext>
            </a:extLst>
          </p:cNvPr>
          <p:cNvSpPr txBox="1"/>
          <p:nvPr/>
        </p:nvSpPr>
        <p:spPr>
          <a:xfrm>
            <a:off x="6563562" y="2175292"/>
            <a:ext cx="232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可以使用拉積木或是輸入程式碼方式進行作答。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0BDC73-5167-4162-AB16-20599D25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06" y="3242080"/>
            <a:ext cx="432048" cy="357065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A06007-7F27-460F-90E6-B83A8B681617}"/>
              </a:ext>
            </a:extLst>
          </p:cNvPr>
          <p:cNvSpPr txBox="1"/>
          <p:nvPr/>
        </p:nvSpPr>
        <p:spPr>
          <a:xfrm>
            <a:off x="6508692" y="3242080"/>
            <a:ext cx="232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終端機輸出方式，讓使用者瞭解程式碼哪裡輸入錯誤。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D2ABA7D-16EC-45D9-9A10-56CC1F480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30" y="4442409"/>
            <a:ext cx="432048" cy="35706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819B2C-202A-4D88-9DC2-60FBC1C1A781}"/>
              </a:ext>
            </a:extLst>
          </p:cNvPr>
          <p:cNvSpPr txBox="1"/>
          <p:nvPr/>
        </p:nvSpPr>
        <p:spPr>
          <a:xfrm>
            <a:off x="6442816" y="4442409"/>
            <a:ext cx="232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結合線上刷題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系統，檢測學生是否通過測驗。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1BA8CD8-ACF5-4862-B8DB-9A3DBCFD1FE5}"/>
              </a:ext>
            </a:extLst>
          </p:cNvPr>
          <p:cNvSpPr txBox="1"/>
          <p:nvPr/>
        </p:nvSpPr>
        <p:spPr>
          <a:xfrm>
            <a:off x="1912510" y="5521993"/>
            <a:ext cx="48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*後續新增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zh-TW" dirty="0"/>
              <a:t>講解程式及程式除錯功能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E03E84C-6DE8-46ED-A52A-730794D80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2" y="1396595"/>
            <a:ext cx="432048" cy="3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</TotalTime>
  <Words>1622</Words>
  <Application>Microsoft Office PowerPoint</Application>
  <PresentationFormat>如螢幕大小 (4:3)</PresentationFormat>
  <Paragraphs>187</Paragraphs>
  <Slides>43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8" baseType="lpstr">
      <vt:lpstr>微軟正黑體</vt:lpstr>
      <vt:lpstr>新細明體</vt:lpstr>
      <vt:lpstr>Arial</vt:lpstr>
      <vt:lpstr>Calibri</vt:lpstr>
      <vt:lpstr>Office 佈景主題</vt:lpstr>
      <vt:lpstr>E-game 新關卡介紹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比賽期間成長</vt:lpstr>
      <vt:lpstr>比賽期間成長</vt:lpstr>
      <vt:lpstr>比賽期間成長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268</cp:revision>
  <dcterms:created xsi:type="dcterms:W3CDTF">2018-08-30T01:51:57Z</dcterms:created>
  <dcterms:modified xsi:type="dcterms:W3CDTF">2023-09-23T00:57:32Z</dcterms:modified>
</cp:coreProperties>
</file>