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83" r:id="rId2"/>
    <p:sldId id="343" r:id="rId3"/>
    <p:sldId id="341" r:id="rId4"/>
    <p:sldId id="342" r:id="rId5"/>
    <p:sldId id="345" r:id="rId6"/>
    <p:sldId id="348" r:id="rId7"/>
    <p:sldId id="344" r:id="rId8"/>
    <p:sldId id="347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39" r:id="rId17"/>
    <p:sldId id="356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5" r:id="rId28"/>
    <p:sldId id="386" r:id="rId29"/>
    <p:sldId id="387" r:id="rId30"/>
    <p:sldId id="388" r:id="rId31"/>
    <p:sldId id="389" r:id="rId32"/>
    <p:sldId id="390" r:id="rId33"/>
    <p:sldId id="370" r:id="rId34"/>
    <p:sldId id="371" r:id="rId35"/>
    <p:sldId id="372" r:id="rId36"/>
    <p:sldId id="373" r:id="rId37"/>
    <p:sldId id="384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FF"/>
    <a:srgbClr val="CCFFCC"/>
    <a:srgbClr val="996600"/>
    <a:srgbClr val="FFFFCC"/>
    <a:srgbClr val="0000FF"/>
    <a:srgbClr val="FF6600"/>
    <a:srgbClr val="6A8ED0"/>
    <a:srgbClr val="7F9ED7"/>
    <a:srgbClr val="416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51762-E1E3-40AE-9E8A-5335F0A9A13A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DA50E0F-80B3-4050-BE99-C0168C52BDA2}">
      <dgm:prSet/>
      <dgm:spPr>
        <a:solidFill>
          <a:srgbClr val="6600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學務主任</a:t>
          </a:r>
          <a:endParaRPr kumimoji="0" lang="zh-TW" altLang="zh-TW" b="0" i="0" u="none" strike="noStrike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林輝煌主任</a:t>
          </a:r>
          <a:endParaRPr kumimoji="0" lang="zh-TW" altLang="zh-TW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63887A0E-B0D2-4FD9-92B4-540B960FBBE7}" type="parTrans" cxnId="{DEF7F0E1-8DEC-45A2-90C1-C0D4905F5295}">
      <dgm:prSet/>
      <dgm:spPr/>
      <dgm:t>
        <a:bodyPr/>
        <a:lstStyle/>
        <a:p>
          <a:endParaRPr lang="zh-TW" altLang="en-US"/>
        </a:p>
      </dgm:t>
    </dgm:pt>
    <dgm:pt modelId="{EFE88819-A639-4B8B-9C1E-8E615E4A4981}" type="sibTrans" cxnId="{DEF7F0E1-8DEC-45A2-90C1-C0D4905F5295}">
      <dgm:prSet/>
      <dgm:spPr/>
      <dgm:t>
        <a:bodyPr/>
        <a:lstStyle/>
        <a:p>
          <a:endParaRPr lang="zh-TW" altLang="en-US"/>
        </a:p>
      </dgm:t>
    </dgm:pt>
    <dgm:pt modelId="{D3E0AB30-B5C5-43C6-9B56-90C2EEA6293A}">
      <dgm:prSet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生教組長</a:t>
          </a:r>
          <a:endParaRPr kumimoji="0" lang="zh-TW" altLang="zh-TW" b="0" i="0" u="none" strike="noStrike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徐艾倫組長</a:t>
          </a:r>
          <a:endParaRPr kumimoji="0" lang="zh-TW" altLang="zh-TW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F98B901A-DF18-4F16-8363-65BE962C499F}" type="parTrans" cxnId="{73C09072-9DEE-4BEB-BE76-C804B192260E}">
      <dgm:prSet/>
      <dgm:spPr/>
      <dgm:t>
        <a:bodyPr/>
        <a:lstStyle/>
        <a:p>
          <a:endParaRPr lang="zh-TW" altLang="en-US"/>
        </a:p>
      </dgm:t>
    </dgm:pt>
    <dgm:pt modelId="{30D43C32-E95A-4394-8162-9CA17CC826B8}" type="sibTrans" cxnId="{73C09072-9DEE-4BEB-BE76-C804B192260E}">
      <dgm:prSet/>
      <dgm:spPr/>
      <dgm:t>
        <a:bodyPr/>
        <a:lstStyle/>
        <a:p>
          <a:endParaRPr lang="zh-TW" altLang="en-US"/>
        </a:p>
      </dgm:t>
    </dgm:pt>
    <dgm:pt modelId="{20B155E2-877C-43B5-8B9A-0FBFBC68EBFA}">
      <dgm:prSet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生教副組長</a:t>
          </a:r>
          <a:b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陳幸達老師</a:t>
          </a:r>
          <a:endParaRPr kumimoji="0" lang="zh-TW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4A9E0002-6AB7-476A-A046-E0652D3E0221}" type="parTrans" cxnId="{3540B30D-6800-4ADF-893F-98FC6EEC1507}">
      <dgm:prSet/>
      <dgm:spPr/>
      <dgm:t>
        <a:bodyPr/>
        <a:lstStyle/>
        <a:p>
          <a:endParaRPr lang="zh-TW" altLang="en-US"/>
        </a:p>
      </dgm:t>
    </dgm:pt>
    <dgm:pt modelId="{8B150398-7619-4FA0-8A53-B2356D970A49}" type="sibTrans" cxnId="{3540B30D-6800-4ADF-893F-98FC6EEC1507}">
      <dgm:prSet/>
      <dgm:spPr/>
      <dgm:t>
        <a:bodyPr/>
        <a:lstStyle/>
        <a:p>
          <a:endParaRPr lang="zh-TW" altLang="en-US"/>
        </a:p>
      </dgm:t>
    </dgm:pt>
    <dgm:pt modelId="{319E1B56-4001-4861-B39B-2B0A0829644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活動組長</a:t>
          </a:r>
          <a:endParaRPr kumimoji="0" lang="zh-TW" altLang="zh-TW" b="0" i="0" u="none" strike="noStrike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廖慧意組長</a:t>
          </a:r>
          <a:endParaRPr kumimoji="0" lang="zh-TW" altLang="zh-TW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625F726D-CCE1-450A-9848-AC23C80BBE57}" type="parTrans" cxnId="{864EBE2F-4BC7-45A8-8F75-840AE11722ED}">
      <dgm:prSet/>
      <dgm:spPr/>
      <dgm:t>
        <a:bodyPr/>
        <a:lstStyle/>
        <a:p>
          <a:endParaRPr lang="zh-TW" altLang="en-US"/>
        </a:p>
      </dgm:t>
    </dgm:pt>
    <dgm:pt modelId="{7CCE7934-DF58-4618-890A-6281F97C5581}" type="sibTrans" cxnId="{864EBE2F-4BC7-45A8-8F75-840AE11722ED}">
      <dgm:prSet/>
      <dgm:spPr/>
      <dgm:t>
        <a:bodyPr/>
        <a:lstStyle/>
        <a:p>
          <a:endParaRPr lang="zh-TW" altLang="en-US"/>
        </a:p>
      </dgm:t>
    </dgm:pt>
    <dgm:pt modelId="{A6BDF9D6-9AF4-4E9B-A057-E6DA1040040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活動副組長</a:t>
          </a:r>
          <a:b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徐瑚鎂老師</a:t>
          </a:r>
          <a:endParaRPr kumimoji="0" lang="zh-TW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B2AEB4A8-B172-46F2-9345-B1E3D3C05FDD}" type="parTrans" cxnId="{13C5FCB5-E168-402E-A664-080A19D66E1F}">
      <dgm:prSet/>
      <dgm:spPr/>
      <dgm:t>
        <a:bodyPr/>
        <a:lstStyle/>
        <a:p>
          <a:endParaRPr lang="zh-TW" altLang="en-US"/>
        </a:p>
      </dgm:t>
    </dgm:pt>
    <dgm:pt modelId="{C1E53992-FC96-47B6-84D1-F8B6B08DB7EF}" type="sibTrans" cxnId="{13C5FCB5-E168-402E-A664-080A19D66E1F}">
      <dgm:prSet/>
      <dgm:spPr/>
      <dgm:t>
        <a:bodyPr/>
        <a:lstStyle/>
        <a:p>
          <a:endParaRPr lang="zh-TW" altLang="en-US"/>
        </a:p>
      </dgm:t>
    </dgm:pt>
    <dgm:pt modelId="{00F85654-5F70-4DD6-A362-436C28AF6446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衛生組長</a:t>
          </a:r>
          <a:endParaRPr kumimoji="0" lang="zh-TW" altLang="zh-TW" b="0" i="0" u="none" strike="noStrike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葉芳伶組長</a:t>
          </a:r>
          <a:endParaRPr kumimoji="0" lang="zh-TW" altLang="zh-TW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D02DB301-0992-412C-9AEC-7996000440DE}" type="parTrans" cxnId="{7896B097-E768-4393-A7C1-C40DB96833E5}">
      <dgm:prSet/>
      <dgm:spPr/>
      <dgm:t>
        <a:bodyPr/>
        <a:lstStyle/>
        <a:p>
          <a:endParaRPr lang="zh-TW" altLang="en-US"/>
        </a:p>
      </dgm:t>
    </dgm:pt>
    <dgm:pt modelId="{3B63ABE6-B955-4919-A94B-507A65B2A25F}" type="sibTrans" cxnId="{7896B097-E768-4393-A7C1-C40DB96833E5}">
      <dgm:prSet/>
      <dgm:spPr/>
      <dgm:t>
        <a:bodyPr/>
        <a:lstStyle/>
        <a:p>
          <a:endParaRPr lang="zh-TW" altLang="en-US"/>
        </a:p>
      </dgm:t>
    </dgm:pt>
    <dgm:pt modelId="{A44280D7-7C75-4895-B9AC-7669E345DA4A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健康中心</a:t>
          </a:r>
          <a:b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施佩珊護理師</a:t>
          </a:r>
          <a:endParaRPr kumimoji="0" lang="zh-TW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51FD162A-8684-4994-905E-EF1AFD4C96DD}" type="parTrans" cxnId="{D9275355-7199-400E-B27B-7DB4F0AF3091}">
      <dgm:prSet/>
      <dgm:spPr/>
      <dgm:t>
        <a:bodyPr/>
        <a:lstStyle/>
        <a:p>
          <a:endParaRPr lang="zh-TW" altLang="en-US"/>
        </a:p>
      </dgm:t>
    </dgm:pt>
    <dgm:pt modelId="{48AFA908-5BDD-4114-A445-52677E809D2F}" type="sibTrans" cxnId="{D9275355-7199-400E-B27B-7DB4F0AF3091}">
      <dgm:prSet/>
      <dgm:spPr/>
      <dgm:t>
        <a:bodyPr/>
        <a:lstStyle/>
        <a:p>
          <a:endParaRPr lang="zh-TW" altLang="en-US"/>
        </a:p>
      </dgm:t>
    </dgm:pt>
    <dgm:pt modelId="{0529D329-F23B-4158-B058-DCFE8916E0B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體育組長</a:t>
          </a:r>
          <a:endParaRPr kumimoji="0" lang="zh-TW" altLang="zh-TW" b="0" i="0" u="none" strike="noStrike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兼午餐秘書</a:t>
          </a:r>
          <a:b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王桓旎組長</a:t>
          </a:r>
          <a:endParaRPr kumimoji="0" lang="zh-TW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FF9D2069-B6E1-411E-8D65-9EEF96F4C981}" type="parTrans" cxnId="{3EA7EB36-E6D0-49E1-B11D-C53478D86F51}">
      <dgm:prSet/>
      <dgm:spPr/>
      <dgm:t>
        <a:bodyPr/>
        <a:lstStyle/>
        <a:p>
          <a:endParaRPr lang="zh-TW" altLang="en-US"/>
        </a:p>
      </dgm:t>
    </dgm:pt>
    <dgm:pt modelId="{B75DC24C-8E6D-4340-B197-69BB28B035F0}" type="sibTrans" cxnId="{3EA7EB36-E6D0-49E1-B11D-C53478D86F51}">
      <dgm:prSet/>
      <dgm:spPr/>
      <dgm:t>
        <a:bodyPr/>
        <a:lstStyle/>
        <a:p>
          <a:endParaRPr lang="zh-TW" altLang="en-US"/>
        </a:p>
      </dgm:t>
    </dgm:pt>
    <dgm:pt modelId="{206BE3E1-8D65-4293-A283-CE0C43FB20FE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幹事</a:t>
          </a:r>
          <a:br>
            <a:rPr kumimoji="0" lang="en-US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邱韻琦</a:t>
          </a:r>
          <a:endParaRPr kumimoji="0" lang="zh-TW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5992C3C1-7B55-41B1-AF0F-DBBADD836AB0}" type="parTrans" cxnId="{298ED740-6DEB-4B2E-B28A-23AC4EFCEE85}">
      <dgm:prSet/>
      <dgm:spPr/>
      <dgm:t>
        <a:bodyPr/>
        <a:lstStyle/>
        <a:p>
          <a:endParaRPr lang="zh-TW" altLang="en-US"/>
        </a:p>
      </dgm:t>
    </dgm:pt>
    <dgm:pt modelId="{F0B9AE16-DDDB-427B-BC67-9C3B8B3B7ECB}" type="sibTrans" cxnId="{298ED740-6DEB-4B2E-B28A-23AC4EFCEE85}">
      <dgm:prSet/>
      <dgm:spPr/>
      <dgm:t>
        <a:bodyPr/>
        <a:lstStyle/>
        <a:p>
          <a:endParaRPr lang="zh-TW" altLang="en-US"/>
        </a:p>
      </dgm:t>
    </dgm:pt>
    <dgm:pt modelId="{0398A886-657F-4BE3-A01C-0FBBB5D97432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幹事</a:t>
          </a:r>
          <a:br>
            <a:rPr kumimoji="0" lang="en-US" altLang="zh-TW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b="0" i="0" u="none" strike="noStrike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張慶倫</a:t>
          </a:r>
          <a:endParaRPr kumimoji="0" lang="zh-TW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205F6A66-C5EB-48D3-BECF-FA4919C4558B}" type="parTrans" cxnId="{2F6C2361-606A-464F-A256-ED697F72A2B7}">
      <dgm:prSet/>
      <dgm:spPr/>
      <dgm:t>
        <a:bodyPr/>
        <a:lstStyle/>
        <a:p>
          <a:endParaRPr lang="zh-TW" altLang="en-US"/>
        </a:p>
      </dgm:t>
    </dgm:pt>
    <dgm:pt modelId="{E9D40496-382C-4DE2-85A0-44357E096668}" type="sibTrans" cxnId="{2F6C2361-606A-464F-A256-ED697F72A2B7}">
      <dgm:prSet/>
      <dgm:spPr/>
      <dgm:t>
        <a:bodyPr/>
        <a:lstStyle/>
        <a:p>
          <a:endParaRPr lang="zh-TW" altLang="en-US"/>
        </a:p>
      </dgm:t>
    </dgm:pt>
    <dgm:pt modelId="{38CF91E5-D5EA-4FA1-8F17-1FBB50C39F96}" type="pres">
      <dgm:prSet presAssocID="{35351762-E1E3-40AE-9E8A-5335F0A9A1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73325A1-C787-4619-BB84-9A314DB865B6}" type="pres">
      <dgm:prSet presAssocID="{CDA50E0F-80B3-4050-BE99-C0168C52BDA2}" presName="root1" presStyleCnt="0"/>
      <dgm:spPr/>
    </dgm:pt>
    <dgm:pt modelId="{B34374E2-362C-4C49-82BF-1832C648778D}" type="pres">
      <dgm:prSet presAssocID="{CDA50E0F-80B3-4050-BE99-C0168C52BDA2}" presName="LevelOneTextNode" presStyleLbl="node0" presStyleIdx="0" presStyleCnt="3">
        <dgm:presLayoutVars>
          <dgm:chPref val="3"/>
        </dgm:presLayoutVars>
      </dgm:prSet>
      <dgm:spPr/>
    </dgm:pt>
    <dgm:pt modelId="{A52B3290-DFAE-4B38-AC79-3449A7960E6F}" type="pres">
      <dgm:prSet presAssocID="{CDA50E0F-80B3-4050-BE99-C0168C52BDA2}" presName="level2hierChild" presStyleCnt="0"/>
      <dgm:spPr/>
    </dgm:pt>
    <dgm:pt modelId="{2B1ED716-91ED-41F4-93AB-D002210E0008}" type="pres">
      <dgm:prSet presAssocID="{F98B901A-DF18-4F16-8363-65BE962C499F}" presName="conn2-1" presStyleLbl="parChTrans1D2" presStyleIdx="0" presStyleCnt="4"/>
      <dgm:spPr/>
    </dgm:pt>
    <dgm:pt modelId="{428BF50A-6677-4257-84D1-5E1741EF27F2}" type="pres">
      <dgm:prSet presAssocID="{F98B901A-DF18-4F16-8363-65BE962C499F}" presName="connTx" presStyleLbl="parChTrans1D2" presStyleIdx="0" presStyleCnt="4"/>
      <dgm:spPr/>
    </dgm:pt>
    <dgm:pt modelId="{B0E51113-7BEA-4ED6-98ED-4C16084EA032}" type="pres">
      <dgm:prSet presAssocID="{D3E0AB30-B5C5-43C6-9B56-90C2EEA6293A}" presName="root2" presStyleCnt="0"/>
      <dgm:spPr/>
    </dgm:pt>
    <dgm:pt modelId="{56C6368E-EC5A-40DD-BB2A-E238A35245C6}" type="pres">
      <dgm:prSet presAssocID="{D3E0AB30-B5C5-43C6-9B56-90C2EEA6293A}" presName="LevelTwoTextNode" presStyleLbl="node2" presStyleIdx="0" presStyleCnt="4" custLinFactY="18204" custLinFactNeighborX="-1870" custLinFactNeighborY="100000">
        <dgm:presLayoutVars>
          <dgm:chPref val="3"/>
        </dgm:presLayoutVars>
      </dgm:prSet>
      <dgm:spPr/>
    </dgm:pt>
    <dgm:pt modelId="{B34B2B01-D77E-4938-8FD3-067EB2B597E9}" type="pres">
      <dgm:prSet presAssocID="{D3E0AB30-B5C5-43C6-9B56-90C2EEA6293A}" presName="level3hierChild" presStyleCnt="0"/>
      <dgm:spPr/>
    </dgm:pt>
    <dgm:pt modelId="{E07A7C8C-05A8-460C-9FE9-B74B9A018849}" type="pres">
      <dgm:prSet presAssocID="{4A9E0002-6AB7-476A-A046-E0652D3E0221}" presName="conn2-1" presStyleLbl="parChTrans1D3" presStyleIdx="0" presStyleCnt="3"/>
      <dgm:spPr/>
    </dgm:pt>
    <dgm:pt modelId="{748D09B4-696D-4883-86B3-D7C2201929E4}" type="pres">
      <dgm:prSet presAssocID="{4A9E0002-6AB7-476A-A046-E0652D3E0221}" presName="connTx" presStyleLbl="parChTrans1D3" presStyleIdx="0" presStyleCnt="3"/>
      <dgm:spPr/>
    </dgm:pt>
    <dgm:pt modelId="{EAFB2F0D-8C31-44F3-AA11-5AE2703277D7}" type="pres">
      <dgm:prSet presAssocID="{20B155E2-877C-43B5-8B9A-0FBFBC68EBFA}" presName="root2" presStyleCnt="0"/>
      <dgm:spPr/>
    </dgm:pt>
    <dgm:pt modelId="{1BEB2F0F-FA17-44B5-AACE-CFF23475A5F1}" type="pres">
      <dgm:prSet presAssocID="{20B155E2-877C-43B5-8B9A-0FBFBC68EBFA}" presName="LevelTwoTextNode" presStyleLbl="node3" presStyleIdx="0" presStyleCnt="3" custLinFactY="18204" custLinFactNeighborX="-4863" custLinFactNeighborY="100000">
        <dgm:presLayoutVars>
          <dgm:chPref val="3"/>
        </dgm:presLayoutVars>
      </dgm:prSet>
      <dgm:spPr/>
    </dgm:pt>
    <dgm:pt modelId="{764F14F3-FA61-4F22-A0E2-73782B884B87}" type="pres">
      <dgm:prSet presAssocID="{20B155E2-877C-43B5-8B9A-0FBFBC68EBFA}" presName="level3hierChild" presStyleCnt="0"/>
      <dgm:spPr/>
    </dgm:pt>
    <dgm:pt modelId="{28CCB912-38FA-4EDC-9DC5-871F817D0D54}" type="pres">
      <dgm:prSet presAssocID="{625F726D-CCE1-450A-9848-AC23C80BBE57}" presName="conn2-1" presStyleLbl="parChTrans1D2" presStyleIdx="1" presStyleCnt="4"/>
      <dgm:spPr/>
    </dgm:pt>
    <dgm:pt modelId="{1AB7A7B7-EB13-4791-B517-D19B66AC5149}" type="pres">
      <dgm:prSet presAssocID="{625F726D-CCE1-450A-9848-AC23C80BBE57}" presName="connTx" presStyleLbl="parChTrans1D2" presStyleIdx="1" presStyleCnt="4"/>
      <dgm:spPr/>
    </dgm:pt>
    <dgm:pt modelId="{A24CD3F7-5CFF-4C16-B208-9FFD660ACE70}" type="pres">
      <dgm:prSet presAssocID="{319E1B56-4001-4861-B39B-2B0A0829644D}" presName="root2" presStyleCnt="0"/>
      <dgm:spPr/>
    </dgm:pt>
    <dgm:pt modelId="{9035BC52-2822-42A6-BA10-31B94FBD06B1}" type="pres">
      <dgm:prSet presAssocID="{319E1B56-4001-4861-B39B-2B0A0829644D}" presName="LevelTwoTextNode" presStyleLbl="node2" presStyleIdx="1" presStyleCnt="4" custLinFactY="-7628" custLinFactNeighborX="-3143" custLinFactNeighborY="-100000">
        <dgm:presLayoutVars>
          <dgm:chPref val="3"/>
        </dgm:presLayoutVars>
      </dgm:prSet>
      <dgm:spPr/>
    </dgm:pt>
    <dgm:pt modelId="{FBDC4EBE-597A-403B-B22D-1433EE9E9B46}" type="pres">
      <dgm:prSet presAssocID="{319E1B56-4001-4861-B39B-2B0A0829644D}" presName="level3hierChild" presStyleCnt="0"/>
      <dgm:spPr/>
    </dgm:pt>
    <dgm:pt modelId="{64E2D4D6-A671-4C78-9B29-FF2DAF61DB8E}" type="pres">
      <dgm:prSet presAssocID="{B2AEB4A8-B172-46F2-9345-B1E3D3C05FDD}" presName="conn2-1" presStyleLbl="parChTrans1D3" presStyleIdx="1" presStyleCnt="3"/>
      <dgm:spPr/>
    </dgm:pt>
    <dgm:pt modelId="{F7C63ACF-E9D0-4FBB-AAC4-0402D63E24D6}" type="pres">
      <dgm:prSet presAssocID="{B2AEB4A8-B172-46F2-9345-B1E3D3C05FDD}" presName="connTx" presStyleLbl="parChTrans1D3" presStyleIdx="1" presStyleCnt="3"/>
      <dgm:spPr/>
    </dgm:pt>
    <dgm:pt modelId="{B136B2A9-903B-45E1-B58A-2D44340713B4}" type="pres">
      <dgm:prSet presAssocID="{A6BDF9D6-9AF4-4E9B-A057-E6DA10400401}" presName="root2" presStyleCnt="0"/>
      <dgm:spPr/>
    </dgm:pt>
    <dgm:pt modelId="{1625BD23-95A4-4560-9A3E-41A25593C9AB}" type="pres">
      <dgm:prSet presAssocID="{A6BDF9D6-9AF4-4E9B-A057-E6DA10400401}" presName="LevelTwoTextNode" presStyleLbl="node3" presStyleIdx="1" presStyleCnt="3" custLinFactY="-7730" custLinFactNeighborX="-5237" custLinFactNeighborY="-100000">
        <dgm:presLayoutVars>
          <dgm:chPref val="3"/>
        </dgm:presLayoutVars>
      </dgm:prSet>
      <dgm:spPr/>
    </dgm:pt>
    <dgm:pt modelId="{EE95B943-0854-42D8-996E-B8ADDDB939D3}" type="pres">
      <dgm:prSet presAssocID="{A6BDF9D6-9AF4-4E9B-A057-E6DA10400401}" presName="level3hierChild" presStyleCnt="0"/>
      <dgm:spPr/>
    </dgm:pt>
    <dgm:pt modelId="{813A4996-877D-412E-AF77-9E7D1D57FE94}" type="pres">
      <dgm:prSet presAssocID="{D02DB301-0992-412C-9AEC-7996000440DE}" presName="conn2-1" presStyleLbl="parChTrans1D2" presStyleIdx="2" presStyleCnt="4"/>
      <dgm:spPr/>
    </dgm:pt>
    <dgm:pt modelId="{D8ED0458-E916-46D0-91DC-1804652B7716}" type="pres">
      <dgm:prSet presAssocID="{D02DB301-0992-412C-9AEC-7996000440DE}" presName="connTx" presStyleLbl="parChTrans1D2" presStyleIdx="2" presStyleCnt="4"/>
      <dgm:spPr/>
    </dgm:pt>
    <dgm:pt modelId="{360F9EE7-EDE0-4526-BDE7-1EAF08D7A32A}" type="pres">
      <dgm:prSet presAssocID="{00F85654-5F70-4DD6-A362-436C28AF6446}" presName="root2" presStyleCnt="0"/>
      <dgm:spPr/>
    </dgm:pt>
    <dgm:pt modelId="{8FAB1CD9-AFCE-4112-909B-78F27D7B7DBD}" type="pres">
      <dgm:prSet presAssocID="{00F85654-5F70-4DD6-A362-436C28AF6446}" presName="LevelTwoTextNode" presStyleLbl="node2" presStyleIdx="2" presStyleCnt="4" custLinFactNeighborY="-1656">
        <dgm:presLayoutVars>
          <dgm:chPref val="3"/>
        </dgm:presLayoutVars>
      </dgm:prSet>
      <dgm:spPr/>
    </dgm:pt>
    <dgm:pt modelId="{AE653E2F-A879-4B72-BCC3-4B28970D10FD}" type="pres">
      <dgm:prSet presAssocID="{00F85654-5F70-4DD6-A362-436C28AF6446}" presName="level3hierChild" presStyleCnt="0"/>
      <dgm:spPr/>
    </dgm:pt>
    <dgm:pt modelId="{42DE05B9-A88E-4C9B-B595-EBE72C899CFB}" type="pres">
      <dgm:prSet presAssocID="{51FD162A-8684-4994-905E-EF1AFD4C96DD}" presName="conn2-1" presStyleLbl="parChTrans1D3" presStyleIdx="2" presStyleCnt="3"/>
      <dgm:spPr/>
    </dgm:pt>
    <dgm:pt modelId="{387C2F4F-7E24-4443-BFAC-89E68B2E5520}" type="pres">
      <dgm:prSet presAssocID="{51FD162A-8684-4994-905E-EF1AFD4C96DD}" presName="connTx" presStyleLbl="parChTrans1D3" presStyleIdx="2" presStyleCnt="3"/>
      <dgm:spPr/>
    </dgm:pt>
    <dgm:pt modelId="{0462E0C4-562D-4D9B-A51E-99B29746A6FD}" type="pres">
      <dgm:prSet presAssocID="{A44280D7-7C75-4895-B9AC-7669E345DA4A}" presName="root2" presStyleCnt="0"/>
      <dgm:spPr/>
    </dgm:pt>
    <dgm:pt modelId="{3F7DD85B-4FB1-4EAB-A73A-46D44B2C137A}" type="pres">
      <dgm:prSet presAssocID="{A44280D7-7C75-4895-B9AC-7669E345DA4A}" presName="LevelTwoTextNode" presStyleLbl="node3" presStyleIdx="2" presStyleCnt="3" custLinFactNeighborX="-4489" custLinFactNeighborY="-2324">
        <dgm:presLayoutVars>
          <dgm:chPref val="3"/>
        </dgm:presLayoutVars>
      </dgm:prSet>
      <dgm:spPr/>
    </dgm:pt>
    <dgm:pt modelId="{064BD991-2B7B-4649-846A-33C1AF8BAE29}" type="pres">
      <dgm:prSet presAssocID="{A44280D7-7C75-4895-B9AC-7669E345DA4A}" presName="level3hierChild" presStyleCnt="0"/>
      <dgm:spPr/>
    </dgm:pt>
    <dgm:pt modelId="{BF923E65-E64D-4D3C-98C5-FD7336D6E048}" type="pres">
      <dgm:prSet presAssocID="{FF9D2069-B6E1-411E-8D65-9EEF96F4C981}" presName="conn2-1" presStyleLbl="parChTrans1D2" presStyleIdx="3" presStyleCnt="4"/>
      <dgm:spPr/>
    </dgm:pt>
    <dgm:pt modelId="{967B967C-0041-49E0-84E2-F1B6AC86720F}" type="pres">
      <dgm:prSet presAssocID="{FF9D2069-B6E1-411E-8D65-9EEF96F4C981}" presName="connTx" presStyleLbl="parChTrans1D2" presStyleIdx="3" presStyleCnt="4"/>
      <dgm:spPr/>
    </dgm:pt>
    <dgm:pt modelId="{5AF3C115-7308-4988-805C-421B8BAE05A1}" type="pres">
      <dgm:prSet presAssocID="{0529D329-F23B-4158-B058-DCFE8916E0BD}" presName="root2" presStyleCnt="0"/>
      <dgm:spPr/>
    </dgm:pt>
    <dgm:pt modelId="{AFAC71B2-CDA1-4A69-855F-A5BFECFAAA5E}" type="pres">
      <dgm:prSet presAssocID="{0529D329-F23B-4158-B058-DCFE8916E0BD}" presName="LevelTwoTextNode" presStyleLbl="node2" presStyleIdx="3" presStyleCnt="4" custLinFactNeighborX="668" custLinFactNeighborY="-6514">
        <dgm:presLayoutVars>
          <dgm:chPref val="3"/>
        </dgm:presLayoutVars>
      </dgm:prSet>
      <dgm:spPr/>
    </dgm:pt>
    <dgm:pt modelId="{850CDD13-5D58-4C0C-ABC6-1E9911ECC681}" type="pres">
      <dgm:prSet presAssocID="{0529D329-F23B-4158-B058-DCFE8916E0BD}" presName="level3hierChild" presStyleCnt="0"/>
      <dgm:spPr/>
    </dgm:pt>
    <dgm:pt modelId="{01B279E5-6419-4ACC-9374-0596DA8EE9DF}" type="pres">
      <dgm:prSet presAssocID="{206BE3E1-8D65-4293-A283-CE0C43FB20FE}" presName="root1" presStyleCnt="0"/>
      <dgm:spPr/>
    </dgm:pt>
    <dgm:pt modelId="{362CF78F-1856-4C5D-AECB-935FACF00EC8}" type="pres">
      <dgm:prSet presAssocID="{206BE3E1-8D65-4293-A283-CE0C43FB20FE}" presName="LevelOneTextNode" presStyleLbl="node0" presStyleIdx="1" presStyleCnt="3" custScaleX="57808" custScaleY="92611" custLinFactX="100000" custLinFactNeighborX="174618" custLinFactNeighborY="58491">
        <dgm:presLayoutVars>
          <dgm:chPref val="3"/>
        </dgm:presLayoutVars>
      </dgm:prSet>
      <dgm:spPr/>
    </dgm:pt>
    <dgm:pt modelId="{F618B7F1-CE22-4AEB-B203-A72EB143C53F}" type="pres">
      <dgm:prSet presAssocID="{206BE3E1-8D65-4293-A283-CE0C43FB20FE}" presName="level2hierChild" presStyleCnt="0"/>
      <dgm:spPr/>
    </dgm:pt>
    <dgm:pt modelId="{8E1988B2-6B6A-450B-AED2-6501A38203DB}" type="pres">
      <dgm:prSet presAssocID="{0398A886-657F-4BE3-A01C-0FBBB5D97432}" presName="root1" presStyleCnt="0"/>
      <dgm:spPr/>
    </dgm:pt>
    <dgm:pt modelId="{52CD5150-2B9B-4583-9EE6-2507340E9EFC}" type="pres">
      <dgm:prSet presAssocID="{0398A886-657F-4BE3-A01C-0FBBB5D97432}" presName="LevelOneTextNode" presStyleLbl="node0" presStyleIdx="2" presStyleCnt="3" custScaleX="57808" custScaleY="92611" custLinFactX="143117" custLinFactNeighborX="200000" custLinFactNeighborY="-48162">
        <dgm:presLayoutVars>
          <dgm:chPref val="3"/>
        </dgm:presLayoutVars>
      </dgm:prSet>
      <dgm:spPr/>
    </dgm:pt>
    <dgm:pt modelId="{2895A017-AD58-4641-A927-8C94999338B7}" type="pres">
      <dgm:prSet presAssocID="{0398A886-657F-4BE3-A01C-0FBBB5D97432}" presName="level2hierChild" presStyleCnt="0"/>
      <dgm:spPr/>
    </dgm:pt>
  </dgm:ptLst>
  <dgm:cxnLst>
    <dgm:cxn modelId="{D4B31708-A95D-4120-994A-91E339CF97F5}" type="presOf" srcId="{FF9D2069-B6E1-411E-8D65-9EEF96F4C981}" destId="{967B967C-0041-49E0-84E2-F1B6AC86720F}" srcOrd="1" destOrd="0" presId="urn:microsoft.com/office/officeart/2005/8/layout/hierarchy2"/>
    <dgm:cxn modelId="{4006340D-3276-4866-A79C-97DEE0B9894C}" type="presOf" srcId="{35351762-E1E3-40AE-9E8A-5335F0A9A13A}" destId="{38CF91E5-D5EA-4FA1-8F17-1FBB50C39F96}" srcOrd="0" destOrd="0" presId="urn:microsoft.com/office/officeart/2005/8/layout/hierarchy2"/>
    <dgm:cxn modelId="{3540B30D-6800-4ADF-893F-98FC6EEC1507}" srcId="{D3E0AB30-B5C5-43C6-9B56-90C2EEA6293A}" destId="{20B155E2-877C-43B5-8B9A-0FBFBC68EBFA}" srcOrd="0" destOrd="0" parTransId="{4A9E0002-6AB7-476A-A046-E0652D3E0221}" sibTransId="{8B150398-7619-4FA0-8A53-B2356D970A49}"/>
    <dgm:cxn modelId="{0928C815-2767-4AB6-941A-000A3E7E8AAD}" type="presOf" srcId="{51FD162A-8684-4994-905E-EF1AFD4C96DD}" destId="{387C2F4F-7E24-4443-BFAC-89E68B2E5520}" srcOrd="1" destOrd="0" presId="urn:microsoft.com/office/officeart/2005/8/layout/hierarchy2"/>
    <dgm:cxn modelId="{AA869B18-CB0F-4DE9-8E6C-D39517F70DDC}" type="presOf" srcId="{A6BDF9D6-9AF4-4E9B-A057-E6DA10400401}" destId="{1625BD23-95A4-4560-9A3E-41A25593C9AB}" srcOrd="0" destOrd="0" presId="urn:microsoft.com/office/officeart/2005/8/layout/hierarchy2"/>
    <dgm:cxn modelId="{2F094F1C-A4E1-45F1-9574-E1959CCB2E42}" type="presOf" srcId="{F98B901A-DF18-4F16-8363-65BE962C499F}" destId="{2B1ED716-91ED-41F4-93AB-D002210E0008}" srcOrd="0" destOrd="0" presId="urn:microsoft.com/office/officeart/2005/8/layout/hierarchy2"/>
    <dgm:cxn modelId="{864EBE2F-4BC7-45A8-8F75-840AE11722ED}" srcId="{CDA50E0F-80B3-4050-BE99-C0168C52BDA2}" destId="{319E1B56-4001-4861-B39B-2B0A0829644D}" srcOrd="1" destOrd="0" parTransId="{625F726D-CCE1-450A-9848-AC23C80BBE57}" sibTransId="{7CCE7934-DF58-4618-890A-6281F97C5581}"/>
    <dgm:cxn modelId="{15959F32-482A-4BB2-8F05-86922FBC47EF}" type="presOf" srcId="{B2AEB4A8-B172-46F2-9345-B1E3D3C05FDD}" destId="{64E2D4D6-A671-4C78-9B29-FF2DAF61DB8E}" srcOrd="0" destOrd="0" presId="urn:microsoft.com/office/officeart/2005/8/layout/hierarchy2"/>
    <dgm:cxn modelId="{3EA7EB36-E6D0-49E1-B11D-C53478D86F51}" srcId="{CDA50E0F-80B3-4050-BE99-C0168C52BDA2}" destId="{0529D329-F23B-4158-B058-DCFE8916E0BD}" srcOrd="3" destOrd="0" parTransId="{FF9D2069-B6E1-411E-8D65-9EEF96F4C981}" sibTransId="{B75DC24C-8E6D-4340-B197-69BB28B035F0}"/>
    <dgm:cxn modelId="{17BEF53C-904C-456F-A52E-7DB6E6DC33FB}" type="presOf" srcId="{CDA50E0F-80B3-4050-BE99-C0168C52BDA2}" destId="{B34374E2-362C-4C49-82BF-1832C648778D}" srcOrd="0" destOrd="0" presId="urn:microsoft.com/office/officeart/2005/8/layout/hierarchy2"/>
    <dgm:cxn modelId="{298ED740-6DEB-4B2E-B28A-23AC4EFCEE85}" srcId="{35351762-E1E3-40AE-9E8A-5335F0A9A13A}" destId="{206BE3E1-8D65-4293-A283-CE0C43FB20FE}" srcOrd="1" destOrd="0" parTransId="{5992C3C1-7B55-41B1-AF0F-DBBADD836AB0}" sibTransId="{F0B9AE16-DDDB-427B-BC67-9C3B8B3B7ECB}"/>
    <dgm:cxn modelId="{2F6C2361-606A-464F-A256-ED697F72A2B7}" srcId="{35351762-E1E3-40AE-9E8A-5335F0A9A13A}" destId="{0398A886-657F-4BE3-A01C-0FBBB5D97432}" srcOrd="2" destOrd="0" parTransId="{205F6A66-C5EB-48D3-BECF-FA4919C4558B}" sibTransId="{E9D40496-382C-4DE2-85A0-44357E096668}"/>
    <dgm:cxn modelId="{38823347-DF45-415F-9CEB-6CB7424DAF4D}" type="presOf" srcId="{A44280D7-7C75-4895-B9AC-7669E345DA4A}" destId="{3F7DD85B-4FB1-4EAB-A73A-46D44B2C137A}" srcOrd="0" destOrd="0" presId="urn:microsoft.com/office/officeart/2005/8/layout/hierarchy2"/>
    <dgm:cxn modelId="{AAE6104B-B585-4EA6-B088-6DA6C21D3AB6}" type="presOf" srcId="{00F85654-5F70-4DD6-A362-436C28AF6446}" destId="{8FAB1CD9-AFCE-4112-909B-78F27D7B7DBD}" srcOrd="0" destOrd="0" presId="urn:microsoft.com/office/officeart/2005/8/layout/hierarchy2"/>
    <dgm:cxn modelId="{73C09072-9DEE-4BEB-BE76-C804B192260E}" srcId="{CDA50E0F-80B3-4050-BE99-C0168C52BDA2}" destId="{D3E0AB30-B5C5-43C6-9B56-90C2EEA6293A}" srcOrd="0" destOrd="0" parTransId="{F98B901A-DF18-4F16-8363-65BE962C499F}" sibTransId="{30D43C32-E95A-4394-8162-9CA17CC826B8}"/>
    <dgm:cxn modelId="{92360953-F45F-4BE0-A9EA-74FBF3B6C121}" type="presOf" srcId="{319E1B56-4001-4861-B39B-2B0A0829644D}" destId="{9035BC52-2822-42A6-BA10-31B94FBD06B1}" srcOrd="0" destOrd="0" presId="urn:microsoft.com/office/officeart/2005/8/layout/hierarchy2"/>
    <dgm:cxn modelId="{D9275355-7199-400E-B27B-7DB4F0AF3091}" srcId="{00F85654-5F70-4DD6-A362-436C28AF6446}" destId="{A44280D7-7C75-4895-B9AC-7669E345DA4A}" srcOrd="0" destOrd="0" parTransId="{51FD162A-8684-4994-905E-EF1AFD4C96DD}" sibTransId="{48AFA908-5BDD-4114-A445-52677E809D2F}"/>
    <dgm:cxn modelId="{54CBD575-AB28-4D07-8255-3A4313738A34}" type="presOf" srcId="{51FD162A-8684-4994-905E-EF1AFD4C96DD}" destId="{42DE05B9-A88E-4C9B-B595-EBE72C899CFB}" srcOrd="0" destOrd="0" presId="urn:microsoft.com/office/officeart/2005/8/layout/hierarchy2"/>
    <dgm:cxn modelId="{58954C57-AB7F-41BD-9CF2-DC1B1891E17F}" type="presOf" srcId="{FF9D2069-B6E1-411E-8D65-9EEF96F4C981}" destId="{BF923E65-E64D-4D3C-98C5-FD7336D6E048}" srcOrd="0" destOrd="0" presId="urn:microsoft.com/office/officeart/2005/8/layout/hierarchy2"/>
    <dgm:cxn modelId="{13AABB83-2BE2-47BD-B268-47594B8B0D6A}" type="presOf" srcId="{D3E0AB30-B5C5-43C6-9B56-90C2EEA6293A}" destId="{56C6368E-EC5A-40DD-BB2A-E238A35245C6}" srcOrd="0" destOrd="0" presId="urn:microsoft.com/office/officeart/2005/8/layout/hierarchy2"/>
    <dgm:cxn modelId="{ADA6C783-F320-48E1-8267-E2B9AA712049}" type="presOf" srcId="{0529D329-F23B-4158-B058-DCFE8916E0BD}" destId="{AFAC71B2-CDA1-4A69-855F-A5BFECFAAA5E}" srcOrd="0" destOrd="0" presId="urn:microsoft.com/office/officeart/2005/8/layout/hierarchy2"/>
    <dgm:cxn modelId="{7896B097-E768-4393-A7C1-C40DB96833E5}" srcId="{CDA50E0F-80B3-4050-BE99-C0168C52BDA2}" destId="{00F85654-5F70-4DD6-A362-436C28AF6446}" srcOrd="2" destOrd="0" parTransId="{D02DB301-0992-412C-9AEC-7996000440DE}" sibTransId="{3B63ABE6-B955-4919-A94B-507A65B2A25F}"/>
    <dgm:cxn modelId="{845067A1-E776-4949-9A8C-6A573A875D6D}" type="presOf" srcId="{625F726D-CCE1-450A-9848-AC23C80BBE57}" destId="{28CCB912-38FA-4EDC-9DC5-871F817D0D54}" srcOrd="0" destOrd="0" presId="urn:microsoft.com/office/officeart/2005/8/layout/hierarchy2"/>
    <dgm:cxn modelId="{C696BCA5-5A27-4A55-873F-CA71C1E0E10B}" type="presOf" srcId="{20B155E2-877C-43B5-8B9A-0FBFBC68EBFA}" destId="{1BEB2F0F-FA17-44B5-AACE-CFF23475A5F1}" srcOrd="0" destOrd="0" presId="urn:microsoft.com/office/officeart/2005/8/layout/hierarchy2"/>
    <dgm:cxn modelId="{95BBC0A5-69CF-4F57-A3B8-CD7D01DEF28C}" type="presOf" srcId="{D02DB301-0992-412C-9AEC-7996000440DE}" destId="{813A4996-877D-412E-AF77-9E7D1D57FE94}" srcOrd="0" destOrd="0" presId="urn:microsoft.com/office/officeart/2005/8/layout/hierarchy2"/>
    <dgm:cxn modelId="{C81450AD-12E9-4D8C-B5EB-1B478A5B7A70}" type="presOf" srcId="{4A9E0002-6AB7-476A-A046-E0652D3E0221}" destId="{748D09B4-696D-4883-86B3-D7C2201929E4}" srcOrd="1" destOrd="0" presId="urn:microsoft.com/office/officeart/2005/8/layout/hierarchy2"/>
    <dgm:cxn modelId="{13C5FCB5-E168-402E-A664-080A19D66E1F}" srcId="{319E1B56-4001-4861-B39B-2B0A0829644D}" destId="{A6BDF9D6-9AF4-4E9B-A057-E6DA10400401}" srcOrd="0" destOrd="0" parTransId="{B2AEB4A8-B172-46F2-9345-B1E3D3C05FDD}" sibTransId="{C1E53992-FC96-47B6-84D1-F8B6B08DB7EF}"/>
    <dgm:cxn modelId="{23283BB7-696E-4927-AEC4-128CAC15A578}" type="presOf" srcId="{F98B901A-DF18-4F16-8363-65BE962C499F}" destId="{428BF50A-6677-4257-84D1-5E1741EF27F2}" srcOrd="1" destOrd="0" presId="urn:microsoft.com/office/officeart/2005/8/layout/hierarchy2"/>
    <dgm:cxn modelId="{93F95BC2-F114-4880-9FF8-381AA800619B}" type="presOf" srcId="{B2AEB4A8-B172-46F2-9345-B1E3D3C05FDD}" destId="{F7C63ACF-E9D0-4FBB-AAC4-0402D63E24D6}" srcOrd="1" destOrd="0" presId="urn:microsoft.com/office/officeart/2005/8/layout/hierarchy2"/>
    <dgm:cxn modelId="{42E444C3-5C4D-4F86-BA29-D9A97E64BB7E}" type="presOf" srcId="{206BE3E1-8D65-4293-A283-CE0C43FB20FE}" destId="{362CF78F-1856-4C5D-AECB-935FACF00EC8}" srcOrd="0" destOrd="0" presId="urn:microsoft.com/office/officeart/2005/8/layout/hierarchy2"/>
    <dgm:cxn modelId="{2B66C9C8-CCE5-4480-BC00-56BA872B8FCB}" type="presOf" srcId="{0398A886-657F-4BE3-A01C-0FBBB5D97432}" destId="{52CD5150-2B9B-4583-9EE6-2507340E9EFC}" srcOrd="0" destOrd="0" presId="urn:microsoft.com/office/officeart/2005/8/layout/hierarchy2"/>
    <dgm:cxn modelId="{DEF7F0E1-8DEC-45A2-90C1-C0D4905F5295}" srcId="{35351762-E1E3-40AE-9E8A-5335F0A9A13A}" destId="{CDA50E0F-80B3-4050-BE99-C0168C52BDA2}" srcOrd="0" destOrd="0" parTransId="{63887A0E-B0D2-4FD9-92B4-540B960FBBE7}" sibTransId="{EFE88819-A639-4B8B-9C1E-8E615E4A4981}"/>
    <dgm:cxn modelId="{F71BCAE3-D5B8-4B05-ACDA-D109F647FF08}" type="presOf" srcId="{625F726D-CCE1-450A-9848-AC23C80BBE57}" destId="{1AB7A7B7-EB13-4791-B517-D19B66AC5149}" srcOrd="1" destOrd="0" presId="urn:microsoft.com/office/officeart/2005/8/layout/hierarchy2"/>
    <dgm:cxn modelId="{ADCF0FE8-F9F0-4FBF-8779-DC564BCE18D9}" type="presOf" srcId="{D02DB301-0992-412C-9AEC-7996000440DE}" destId="{D8ED0458-E916-46D0-91DC-1804652B7716}" srcOrd="1" destOrd="0" presId="urn:microsoft.com/office/officeart/2005/8/layout/hierarchy2"/>
    <dgm:cxn modelId="{A607A4F9-9AA3-41B3-8830-DB7E642FADD6}" type="presOf" srcId="{4A9E0002-6AB7-476A-A046-E0652D3E0221}" destId="{E07A7C8C-05A8-460C-9FE9-B74B9A018849}" srcOrd="0" destOrd="0" presId="urn:microsoft.com/office/officeart/2005/8/layout/hierarchy2"/>
    <dgm:cxn modelId="{97CDC8F1-2B0B-4E09-85D2-60CFFC2D88B3}" type="presParOf" srcId="{38CF91E5-D5EA-4FA1-8F17-1FBB50C39F96}" destId="{F73325A1-C787-4619-BB84-9A314DB865B6}" srcOrd="0" destOrd="0" presId="urn:microsoft.com/office/officeart/2005/8/layout/hierarchy2"/>
    <dgm:cxn modelId="{2EF26EAA-EFEF-430F-A53F-2EE198B51B39}" type="presParOf" srcId="{F73325A1-C787-4619-BB84-9A314DB865B6}" destId="{B34374E2-362C-4C49-82BF-1832C648778D}" srcOrd="0" destOrd="0" presId="urn:microsoft.com/office/officeart/2005/8/layout/hierarchy2"/>
    <dgm:cxn modelId="{2EFBBD27-5E6B-4241-95B2-D7C594F21590}" type="presParOf" srcId="{F73325A1-C787-4619-BB84-9A314DB865B6}" destId="{A52B3290-DFAE-4B38-AC79-3449A7960E6F}" srcOrd="1" destOrd="0" presId="urn:microsoft.com/office/officeart/2005/8/layout/hierarchy2"/>
    <dgm:cxn modelId="{B3C75AC7-6204-4F2E-B6E3-759DF184670C}" type="presParOf" srcId="{A52B3290-DFAE-4B38-AC79-3449A7960E6F}" destId="{2B1ED716-91ED-41F4-93AB-D002210E0008}" srcOrd="0" destOrd="0" presId="urn:microsoft.com/office/officeart/2005/8/layout/hierarchy2"/>
    <dgm:cxn modelId="{40EC5D5E-6EF3-4D59-BCB4-CAA7AC152CD4}" type="presParOf" srcId="{2B1ED716-91ED-41F4-93AB-D002210E0008}" destId="{428BF50A-6677-4257-84D1-5E1741EF27F2}" srcOrd="0" destOrd="0" presId="urn:microsoft.com/office/officeart/2005/8/layout/hierarchy2"/>
    <dgm:cxn modelId="{80A93967-4308-48D5-B441-184F3DE79895}" type="presParOf" srcId="{A52B3290-DFAE-4B38-AC79-3449A7960E6F}" destId="{B0E51113-7BEA-4ED6-98ED-4C16084EA032}" srcOrd="1" destOrd="0" presId="urn:microsoft.com/office/officeart/2005/8/layout/hierarchy2"/>
    <dgm:cxn modelId="{8174D82D-2882-48E5-B88A-CE5C1EED26A9}" type="presParOf" srcId="{B0E51113-7BEA-4ED6-98ED-4C16084EA032}" destId="{56C6368E-EC5A-40DD-BB2A-E238A35245C6}" srcOrd="0" destOrd="0" presId="urn:microsoft.com/office/officeart/2005/8/layout/hierarchy2"/>
    <dgm:cxn modelId="{47A40C31-6B36-4120-9F29-9EEA2CFFFC9D}" type="presParOf" srcId="{B0E51113-7BEA-4ED6-98ED-4C16084EA032}" destId="{B34B2B01-D77E-4938-8FD3-067EB2B597E9}" srcOrd="1" destOrd="0" presId="urn:microsoft.com/office/officeart/2005/8/layout/hierarchy2"/>
    <dgm:cxn modelId="{6AA8476F-782E-4247-B687-520FEF0B4CBE}" type="presParOf" srcId="{B34B2B01-D77E-4938-8FD3-067EB2B597E9}" destId="{E07A7C8C-05A8-460C-9FE9-B74B9A018849}" srcOrd="0" destOrd="0" presId="urn:microsoft.com/office/officeart/2005/8/layout/hierarchy2"/>
    <dgm:cxn modelId="{88FA2345-6FF0-499D-A407-FDB5E59C8068}" type="presParOf" srcId="{E07A7C8C-05A8-460C-9FE9-B74B9A018849}" destId="{748D09B4-696D-4883-86B3-D7C2201929E4}" srcOrd="0" destOrd="0" presId="urn:microsoft.com/office/officeart/2005/8/layout/hierarchy2"/>
    <dgm:cxn modelId="{E39BCFB5-22F3-43E6-BBD4-510D9D147241}" type="presParOf" srcId="{B34B2B01-D77E-4938-8FD3-067EB2B597E9}" destId="{EAFB2F0D-8C31-44F3-AA11-5AE2703277D7}" srcOrd="1" destOrd="0" presId="urn:microsoft.com/office/officeart/2005/8/layout/hierarchy2"/>
    <dgm:cxn modelId="{0779AB91-35AD-447C-B01D-2EEBCCC863D1}" type="presParOf" srcId="{EAFB2F0D-8C31-44F3-AA11-5AE2703277D7}" destId="{1BEB2F0F-FA17-44B5-AACE-CFF23475A5F1}" srcOrd="0" destOrd="0" presId="urn:microsoft.com/office/officeart/2005/8/layout/hierarchy2"/>
    <dgm:cxn modelId="{2A5F90F0-F5D4-4909-B87E-AA02A4844C11}" type="presParOf" srcId="{EAFB2F0D-8C31-44F3-AA11-5AE2703277D7}" destId="{764F14F3-FA61-4F22-A0E2-73782B884B87}" srcOrd="1" destOrd="0" presId="urn:microsoft.com/office/officeart/2005/8/layout/hierarchy2"/>
    <dgm:cxn modelId="{EA7A0D9D-F73D-41C9-8EB5-A7CF5AC60129}" type="presParOf" srcId="{A52B3290-DFAE-4B38-AC79-3449A7960E6F}" destId="{28CCB912-38FA-4EDC-9DC5-871F817D0D54}" srcOrd="2" destOrd="0" presId="urn:microsoft.com/office/officeart/2005/8/layout/hierarchy2"/>
    <dgm:cxn modelId="{A4EAF272-334C-4B49-9FEF-D951B85E036B}" type="presParOf" srcId="{28CCB912-38FA-4EDC-9DC5-871F817D0D54}" destId="{1AB7A7B7-EB13-4791-B517-D19B66AC5149}" srcOrd="0" destOrd="0" presId="urn:microsoft.com/office/officeart/2005/8/layout/hierarchy2"/>
    <dgm:cxn modelId="{B354DE7F-08F3-4749-8FD8-EF80692F257A}" type="presParOf" srcId="{A52B3290-DFAE-4B38-AC79-3449A7960E6F}" destId="{A24CD3F7-5CFF-4C16-B208-9FFD660ACE70}" srcOrd="3" destOrd="0" presId="urn:microsoft.com/office/officeart/2005/8/layout/hierarchy2"/>
    <dgm:cxn modelId="{626517A0-8795-40AE-A499-F09E1B0A0907}" type="presParOf" srcId="{A24CD3F7-5CFF-4C16-B208-9FFD660ACE70}" destId="{9035BC52-2822-42A6-BA10-31B94FBD06B1}" srcOrd="0" destOrd="0" presId="urn:microsoft.com/office/officeart/2005/8/layout/hierarchy2"/>
    <dgm:cxn modelId="{81741BD4-AEB3-4F98-9A9B-F21B668BE992}" type="presParOf" srcId="{A24CD3F7-5CFF-4C16-B208-9FFD660ACE70}" destId="{FBDC4EBE-597A-403B-B22D-1433EE9E9B46}" srcOrd="1" destOrd="0" presId="urn:microsoft.com/office/officeart/2005/8/layout/hierarchy2"/>
    <dgm:cxn modelId="{38151EE7-05ED-49B0-B660-9D9ACCFAA725}" type="presParOf" srcId="{FBDC4EBE-597A-403B-B22D-1433EE9E9B46}" destId="{64E2D4D6-A671-4C78-9B29-FF2DAF61DB8E}" srcOrd="0" destOrd="0" presId="urn:microsoft.com/office/officeart/2005/8/layout/hierarchy2"/>
    <dgm:cxn modelId="{6169AFC6-5C05-450A-8EE2-83F6580E449C}" type="presParOf" srcId="{64E2D4D6-A671-4C78-9B29-FF2DAF61DB8E}" destId="{F7C63ACF-E9D0-4FBB-AAC4-0402D63E24D6}" srcOrd="0" destOrd="0" presId="urn:microsoft.com/office/officeart/2005/8/layout/hierarchy2"/>
    <dgm:cxn modelId="{6EEB92B0-8052-4690-A7FB-E36B926644A5}" type="presParOf" srcId="{FBDC4EBE-597A-403B-B22D-1433EE9E9B46}" destId="{B136B2A9-903B-45E1-B58A-2D44340713B4}" srcOrd="1" destOrd="0" presId="urn:microsoft.com/office/officeart/2005/8/layout/hierarchy2"/>
    <dgm:cxn modelId="{A6104786-6F76-40DE-9B2A-BF1950AAC10B}" type="presParOf" srcId="{B136B2A9-903B-45E1-B58A-2D44340713B4}" destId="{1625BD23-95A4-4560-9A3E-41A25593C9AB}" srcOrd="0" destOrd="0" presId="urn:microsoft.com/office/officeart/2005/8/layout/hierarchy2"/>
    <dgm:cxn modelId="{7E8A5C21-C5AD-47A3-A21D-D9F6C5BFF588}" type="presParOf" srcId="{B136B2A9-903B-45E1-B58A-2D44340713B4}" destId="{EE95B943-0854-42D8-996E-B8ADDDB939D3}" srcOrd="1" destOrd="0" presId="urn:microsoft.com/office/officeart/2005/8/layout/hierarchy2"/>
    <dgm:cxn modelId="{ACF3548F-3C9B-4208-92C6-0F61252545DA}" type="presParOf" srcId="{A52B3290-DFAE-4B38-AC79-3449A7960E6F}" destId="{813A4996-877D-412E-AF77-9E7D1D57FE94}" srcOrd="4" destOrd="0" presId="urn:microsoft.com/office/officeart/2005/8/layout/hierarchy2"/>
    <dgm:cxn modelId="{2F0E4F35-402D-489C-AC26-621C92DFE45F}" type="presParOf" srcId="{813A4996-877D-412E-AF77-9E7D1D57FE94}" destId="{D8ED0458-E916-46D0-91DC-1804652B7716}" srcOrd="0" destOrd="0" presId="urn:microsoft.com/office/officeart/2005/8/layout/hierarchy2"/>
    <dgm:cxn modelId="{921191F4-2432-486C-A086-4BCFDFBE4E65}" type="presParOf" srcId="{A52B3290-DFAE-4B38-AC79-3449A7960E6F}" destId="{360F9EE7-EDE0-4526-BDE7-1EAF08D7A32A}" srcOrd="5" destOrd="0" presId="urn:microsoft.com/office/officeart/2005/8/layout/hierarchy2"/>
    <dgm:cxn modelId="{98D0E10E-38A6-4A4B-8B8E-228F375D6F17}" type="presParOf" srcId="{360F9EE7-EDE0-4526-BDE7-1EAF08D7A32A}" destId="{8FAB1CD9-AFCE-4112-909B-78F27D7B7DBD}" srcOrd="0" destOrd="0" presId="urn:microsoft.com/office/officeart/2005/8/layout/hierarchy2"/>
    <dgm:cxn modelId="{79CF5270-8747-4770-A3F9-3D201381D9DB}" type="presParOf" srcId="{360F9EE7-EDE0-4526-BDE7-1EAF08D7A32A}" destId="{AE653E2F-A879-4B72-BCC3-4B28970D10FD}" srcOrd="1" destOrd="0" presId="urn:microsoft.com/office/officeart/2005/8/layout/hierarchy2"/>
    <dgm:cxn modelId="{3FEDA537-E018-4C66-B241-19017281D07C}" type="presParOf" srcId="{AE653E2F-A879-4B72-BCC3-4B28970D10FD}" destId="{42DE05B9-A88E-4C9B-B595-EBE72C899CFB}" srcOrd="0" destOrd="0" presId="urn:microsoft.com/office/officeart/2005/8/layout/hierarchy2"/>
    <dgm:cxn modelId="{5203C652-6227-40D5-83F8-34406E9B2F97}" type="presParOf" srcId="{42DE05B9-A88E-4C9B-B595-EBE72C899CFB}" destId="{387C2F4F-7E24-4443-BFAC-89E68B2E5520}" srcOrd="0" destOrd="0" presId="urn:microsoft.com/office/officeart/2005/8/layout/hierarchy2"/>
    <dgm:cxn modelId="{79A07DBA-7F04-417E-AB06-C136E1B14D7E}" type="presParOf" srcId="{AE653E2F-A879-4B72-BCC3-4B28970D10FD}" destId="{0462E0C4-562D-4D9B-A51E-99B29746A6FD}" srcOrd="1" destOrd="0" presId="urn:microsoft.com/office/officeart/2005/8/layout/hierarchy2"/>
    <dgm:cxn modelId="{0D69B716-A0DB-415E-A54B-80040EB398B2}" type="presParOf" srcId="{0462E0C4-562D-4D9B-A51E-99B29746A6FD}" destId="{3F7DD85B-4FB1-4EAB-A73A-46D44B2C137A}" srcOrd="0" destOrd="0" presId="urn:microsoft.com/office/officeart/2005/8/layout/hierarchy2"/>
    <dgm:cxn modelId="{304B3AB7-4F44-49B5-8771-0345A42AABCB}" type="presParOf" srcId="{0462E0C4-562D-4D9B-A51E-99B29746A6FD}" destId="{064BD991-2B7B-4649-846A-33C1AF8BAE29}" srcOrd="1" destOrd="0" presId="urn:microsoft.com/office/officeart/2005/8/layout/hierarchy2"/>
    <dgm:cxn modelId="{4F6D7CC1-4DFA-43A4-9BBB-12B2E4EA873D}" type="presParOf" srcId="{A52B3290-DFAE-4B38-AC79-3449A7960E6F}" destId="{BF923E65-E64D-4D3C-98C5-FD7336D6E048}" srcOrd="6" destOrd="0" presId="urn:microsoft.com/office/officeart/2005/8/layout/hierarchy2"/>
    <dgm:cxn modelId="{7B6F37CF-7275-4830-9994-54A906690F02}" type="presParOf" srcId="{BF923E65-E64D-4D3C-98C5-FD7336D6E048}" destId="{967B967C-0041-49E0-84E2-F1B6AC86720F}" srcOrd="0" destOrd="0" presId="urn:microsoft.com/office/officeart/2005/8/layout/hierarchy2"/>
    <dgm:cxn modelId="{13E169AA-17A7-455E-B3FC-1D7CDFBAB678}" type="presParOf" srcId="{A52B3290-DFAE-4B38-AC79-3449A7960E6F}" destId="{5AF3C115-7308-4988-805C-421B8BAE05A1}" srcOrd="7" destOrd="0" presId="urn:microsoft.com/office/officeart/2005/8/layout/hierarchy2"/>
    <dgm:cxn modelId="{5EECC394-5B37-4BCB-8F75-FDA222A8BBBE}" type="presParOf" srcId="{5AF3C115-7308-4988-805C-421B8BAE05A1}" destId="{AFAC71B2-CDA1-4A69-855F-A5BFECFAAA5E}" srcOrd="0" destOrd="0" presId="urn:microsoft.com/office/officeart/2005/8/layout/hierarchy2"/>
    <dgm:cxn modelId="{F7D049C8-C0D5-4475-8AD3-14CB4A9EB4AB}" type="presParOf" srcId="{5AF3C115-7308-4988-805C-421B8BAE05A1}" destId="{850CDD13-5D58-4C0C-ABC6-1E9911ECC681}" srcOrd="1" destOrd="0" presId="urn:microsoft.com/office/officeart/2005/8/layout/hierarchy2"/>
    <dgm:cxn modelId="{70161CEA-8C1D-46AC-90EE-5FD0081AB7ED}" type="presParOf" srcId="{38CF91E5-D5EA-4FA1-8F17-1FBB50C39F96}" destId="{01B279E5-6419-4ACC-9374-0596DA8EE9DF}" srcOrd="1" destOrd="0" presId="urn:microsoft.com/office/officeart/2005/8/layout/hierarchy2"/>
    <dgm:cxn modelId="{152EFB13-955B-4ADB-854B-483888CDC531}" type="presParOf" srcId="{01B279E5-6419-4ACC-9374-0596DA8EE9DF}" destId="{362CF78F-1856-4C5D-AECB-935FACF00EC8}" srcOrd="0" destOrd="0" presId="urn:microsoft.com/office/officeart/2005/8/layout/hierarchy2"/>
    <dgm:cxn modelId="{0E8453D1-EFD4-4CBC-8942-778FC79D6E1D}" type="presParOf" srcId="{01B279E5-6419-4ACC-9374-0596DA8EE9DF}" destId="{F618B7F1-CE22-4AEB-B203-A72EB143C53F}" srcOrd="1" destOrd="0" presId="urn:microsoft.com/office/officeart/2005/8/layout/hierarchy2"/>
    <dgm:cxn modelId="{EB92FBE2-0239-4571-A554-BCC40EFC205D}" type="presParOf" srcId="{38CF91E5-D5EA-4FA1-8F17-1FBB50C39F96}" destId="{8E1988B2-6B6A-450B-AED2-6501A38203DB}" srcOrd="2" destOrd="0" presId="urn:microsoft.com/office/officeart/2005/8/layout/hierarchy2"/>
    <dgm:cxn modelId="{AF529944-49FF-4F18-AE04-B9B8850466DD}" type="presParOf" srcId="{8E1988B2-6B6A-450B-AED2-6501A38203DB}" destId="{52CD5150-2B9B-4583-9EE6-2507340E9EFC}" srcOrd="0" destOrd="0" presId="urn:microsoft.com/office/officeart/2005/8/layout/hierarchy2"/>
    <dgm:cxn modelId="{192134B1-7B72-41B9-BF06-9203148EC990}" type="presParOf" srcId="{8E1988B2-6B6A-450B-AED2-6501A38203DB}" destId="{2895A017-AD58-4641-A927-8C94999338B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74E2-362C-4C49-82BF-1832C648778D}">
      <dsp:nvSpPr>
        <dsp:cNvPr id="0" name=""/>
        <dsp:cNvSpPr/>
      </dsp:nvSpPr>
      <dsp:spPr>
        <a:xfrm>
          <a:off x="1536753" y="1851371"/>
          <a:ext cx="2143546" cy="1071773"/>
        </a:xfrm>
        <a:prstGeom prst="roundRect">
          <a:avLst>
            <a:gd name="adj" fmla="val 10000"/>
          </a:avLst>
        </a:prstGeom>
        <a:solidFill>
          <a:srgbClr val="6600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學務主任</a:t>
          </a:r>
          <a:endParaRPr kumimoji="0" lang="zh-TW" altLang="zh-TW" sz="1900" b="0" i="0" u="none" strike="noStrike" kern="1200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林輝煌主任</a:t>
          </a:r>
          <a:endParaRPr kumimoji="0" lang="zh-TW" altLang="zh-TW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1568144" y="1882762"/>
        <a:ext cx="2080764" cy="1008991"/>
      </dsp:txXfrm>
    </dsp:sp>
    <dsp:sp modelId="{2B1ED716-91ED-41F4-93AB-D002210E0008}">
      <dsp:nvSpPr>
        <dsp:cNvPr id="0" name=""/>
        <dsp:cNvSpPr/>
      </dsp:nvSpPr>
      <dsp:spPr>
        <a:xfrm rot="19472982">
          <a:off x="3587300" y="2077858"/>
          <a:ext cx="1003333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1003333" y="18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063884" y="2071210"/>
        <a:ext cx="50166" cy="50166"/>
      </dsp:txXfrm>
    </dsp:sp>
    <dsp:sp modelId="{56C6368E-EC5A-40DD-BB2A-E238A35245C6}">
      <dsp:nvSpPr>
        <dsp:cNvPr id="0" name=""/>
        <dsp:cNvSpPr/>
      </dsp:nvSpPr>
      <dsp:spPr>
        <a:xfrm>
          <a:off x="4497634" y="1269441"/>
          <a:ext cx="2143546" cy="107177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生教組長</a:t>
          </a:r>
          <a:endParaRPr kumimoji="0" lang="zh-TW" altLang="zh-TW" sz="1900" b="0" i="0" u="none" strike="noStrike" kern="1200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徐艾倫組長</a:t>
          </a:r>
          <a:endParaRPr kumimoji="0" lang="zh-TW" altLang="zh-TW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4529025" y="1300832"/>
        <a:ext cx="2080764" cy="1008991"/>
      </dsp:txXfrm>
    </dsp:sp>
    <dsp:sp modelId="{E07A7C8C-05A8-460C-9FE9-B74B9A018849}">
      <dsp:nvSpPr>
        <dsp:cNvPr id="0" name=""/>
        <dsp:cNvSpPr/>
      </dsp:nvSpPr>
      <dsp:spPr>
        <a:xfrm>
          <a:off x="6641181" y="1786893"/>
          <a:ext cx="793262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793262" y="18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7017981" y="1785496"/>
        <a:ext cx="39663" cy="39663"/>
      </dsp:txXfrm>
    </dsp:sp>
    <dsp:sp modelId="{1BEB2F0F-FA17-44B5-AACE-CFF23475A5F1}">
      <dsp:nvSpPr>
        <dsp:cNvPr id="0" name=""/>
        <dsp:cNvSpPr/>
      </dsp:nvSpPr>
      <dsp:spPr>
        <a:xfrm>
          <a:off x="7434443" y="1269441"/>
          <a:ext cx="2143546" cy="107177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生教副組長</a:t>
          </a:r>
          <a:b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陳幸達老師</a:t>
          </a:r>
          <a:endParaRPr kumimoji="0" lang="zh-TW" altLang="en-US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7465834" y="1300832"/>
        <a:ext cx="2080764" cy="1008991"/>
      </dsp:txXfrm>
    </dsp:sp>
    <dsp:sp modelId="{28CCB912-38FA-4EDC-9DC5-871F817D0D54}">
      <dsp:nvSpPr>
        <dsp:cNvPr id="0" name=""/>
        <dsp:cNvSpPr/>
      </dsp:nvSpPr>
      <dsp:spPr>
        <a:xfrm rot="17643374">
          <a:off x="3106257" y="1483924"/>
          <a:ext cx="1938132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1938132" y="18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4026870" y="1453906"/>
        <a:ext cx="96906" cy="96906"/>
      </dsp:txXfrm>
    </dsp:sp>
    <dsp:sp modelId="{9035BC52-2822-42A6-BA10-31B94FBD06B1}">
      <dsp:nvSpPr>
        <dsp:cNvPr id="0" name=""/>
        <dsp:cNvSpPr/>
      </dsp:nvSpPr>
      <dsp:spPr>
        <a:xfrm>
          <a:off x="4470347" y="81573"/>
          <a:ext cx="2143546" cy="107177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活動組長</a:t>
          </a:r>
          <a:endParaRPr kumimoji="0" lang="zh-TW" altLang="zh-TW" sz="1900" b="0" i="0" u="none" strike="noStrike" kern="1200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廖慧意組長</a:t>
          </a:r>
          <a:endParaRPr kumimoji="0" lang="zh-TW" altLang="zh-TW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4501738" y="112964"/>
        <a:ext cx="2080764" cy="1008991"/>
      </dsp:txXfrm>
    </dsp:sp>
    <dsp:sp modelId="{64E2D4D6-A671-4C78-9B29-FF2DAF61DB8E}">
      <dsp:nvSpPr>
        <dsp:cNvPr id="0" name=""/>
        <dsp:cNvSpPr/>
      </dsp:nvSpPr>
      <dsp:spPr>
        <a:xfrm rot="21595375">
          <a:off x="6613893" y="598478"/>
          <a:ext cx="812533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812533" y="18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6999847" y="596600"/>
        <a:ext cx="40626" cy="40626"/>
      </dsp:txXfrm>
    </dsp:sp>
    <dsp:sp modelId="{1625BD23-95A4-4560-9A3E-41A25593C9AB}">
      <dsp:nvSpPr>
        <dsp:cNvPr id="0" name=""/>
        <dsp:cNvSpPr/>
      </dsp:nvSpPr>
      <dsp:spPr>
        <a:xfrm>
          <a:off x="7426426" y="80480"/>
          <a:ext cx="2143546" cy="107177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活動副組長</a:t>
          </a:r>
          <a:b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徐瑚鎂老師</a:t>
          </a:r>
          <a:endParaRPr kumimoji="0" lang="zh-TW" altLang="en-US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7457817" y="111871"/>
        <a:ext cx="2080764" cy="1008991"/>
      </dsp:txXfrm>
    </dsp:sp>
    <dsp:sp modelId="{813A4996-877D-412E-AF77-9E7D1D57FE94}">
      <dsp:nvSpPr>
        <dsp:cNvPr id="0" name=""/>
        <dsp:cNvSpPr/>
      </dsp:nvSpPr>
      <dsp:spPr>
        <a:xfrm rot="2095018">
          <a:off x="3586182" y="2668083"/>
          <a:ext cx="1045654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1045654" y="18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082868" y="2660377"/>
        <a:ext cx="52282" cy="52282"/>
      </dsp:txXfrm>
    </dsp:sp>
    <dsp:sp modelId="{8FAB1CD9-AFCE-4112-909B-78F27D7B7DBD}">
      <dsp:nvSpPr>
        <dsp:cNvPr id="0" name=""/>
        <dsp:cNvSpPr/>
      </dsp:nvSpPr>
      <dsp:spPr>
        <a:xfrm>
          <a:off x="4537719" y="2449892"/>
          <a:ext cx="2143546" cy="107177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衛生組長</a:t>
          </a:r>
          <a:endParaRPr kumimoji="0" lang="zh-TW" altLang="zh-TW" sz="1900" b="0" i="0" u="none" strike="noStrike" kern="1200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葉芳伶組長</a:t>
          </a:r>
          <a:endParaRPr kumimoji="0" lang="zh-TW" altLang="zh-TW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4569110" y="2481283"/>
        <a:ext cx="2080764" cy="1008991"/>
      </dsp:txXfrm>
    </dsp:sp>
    <dsp:sp modelId="{42DE05B9-A88E-4C9B-B595-EBE72C899CFB}">
      <dsp:nvSpPr>
        <dsp:cNvPr id="0" name=""/>
        <dsp:cNvSpPr/>
      </dsp:nvSpPr>
      <dsp:spPr>
        <a:xfrm rot="21567667">
          <a:off x="6681249" y="2963764"/>
          <a:ext cx="761228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761228" y="18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7042832" y="2963169"/>
        <a:ext cx="38061" cy="38061"/>
      </dsp:txXfrm>
    </dsp:sp>
    <dsp:sp modelId="{3F7DD85B-4FB1-4EAB-A73A-46D44B2C137A}">
      <dsp:nvSpPr>
        <dsp:cNvPr id="0" name=""/>
        <dsp:cNvSpPr/>
      </dsp:nvSpPr>
      <dsp:spPr>
        <a:xfrm>
          <a:off x="7442460" y="2442733"/>
          <a:ext cx="2143546" cy="107177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健康中心</a:t>
          </a:r>
          <a:b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施佩珊護理師</a:t>
          </a:r>
          <a:endParaRPr kumimoji="0" lang="zh-TW" altLang="en-US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7473851" y="2474124"/>
        <a:ext cx="2080764" cy="1008991"/>
      </dsp:txXfrm>
    </dsp:sp>
    <dsp:sp modelId="{BF923E65-E64D-4D3C-98C5-FD7336D6E048}">
      <dsp:nvSpPr>
        <dsp:cNvPr id="0" name=""/>
        <dsp:cNvSpPr/>
      </dsp:nvSpPr>
      <dsp:spPr>
        <a:xfrm rot="3833661">
          <a:off x="3125620" y="3258320"/>
          <a:ext cx="1981096" cy="36870"/>
        </a:xfrm>
        <a:custGeom>
          <a:avLst/>
          <a:gdLst/>
          <a:ahLst/>
          <a:cxnLst/>
          <a:rect l="0" t="0" r="0" b="0"/>
          <a:pathLst>
            <a:path>
              <a:moveTo>
                <a:pt x="0" y="18435"/>
              </a:moveTo>
              <a:lnTo>
                <a:pt x="1981096" y="18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4066641" y="3227227"/>
        <a:ext cx="99054" cy="99054"/>
      </dsp:txXfrm>
    </dsp:sp>
    <dsp:sp modelId="{AFAC71B2-CDA1-4A69-855F-A5BFECFAAA5E}">
      <dsp:nvSpPr>
        <dsp:cNvPr id="0" name=""/>
        <dsp:cNvSpPr/>
      </dsp:nvSpPr>
      <dsp:spPr>
        <a:xfrm>
          <a:off x="4552038" y="3630365"/>
          <a:ext cx="2143546" cy="107177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體育組長</a:t>
          </a:r>
          <a:endParaRPr kumimoji="0" lang="zh-TW" altLang="zh-TW" sz="1900" b="0" i="0" u="none" strike="noStrike" kern="1200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兼午餐秘書</a:t>
          </a:r>
          <a:b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王桓旎組長</a:t>
          </a:r>
          <a:endParaRPr kumimoji="0" lang="zh-TW" altLang="en-US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4583429" y="3661756"/>
        <a:ext cx="2080764" cy="1008991"/>
      </dsp:txXfrm>
    </dsp:sp>
    <dsp:sp modelId="{362CF78F-1856-4C5D-AECB-935FACF00EC8}">
      <dsp:nvSpPr>
        <dsp:cNvPr id="0" name=""/>
        <dsp:cNvSpPr/>
      </dsp:nvSpPr>
      <dsp:spPr>
        <a:xfrm>
          <a:off x="7423318" y="3710802"/>
          <a:ext cx="1239141" cy="9925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8445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幹事</a:t>
          </a:r>
          <a:br>
            <a:rPr kumimoji="0" lang="en-US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邱韻琦</a:t>
          </a:r>
          <a:endParaRPr kumimoji="0" lang="zh-TW" altLang="en-US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7452390" y="3739874"/>
        <a:ext cx="1180997" cy="934436"/>
      </dsp:txXfrm>
    </dsp:sp>
    <dsp:sp modelId="{52CD5150-2B9B-4583-9EE6-2507340E9EFC}">
      <dsp:nvSpPr>
        <dsp:cNvPr id="0" name=""/>
        <dsp:cNvSpPr/>
      </dsp:nvSpPr>
      <dsp:spPr>
        <a:xfrm>
          <a:off x="8891626" y="3721069"/>
          <a:ext cx="1239141" cy="9925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8445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幹事</a:t>
          </a:r>
          <a:br>
            <a:rPr kumimoji="0" lang="en-US" altLang="zh-TW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0" lang="zh-TW" altLang="en-US" sz="1900" b="0" i="0" u="none" strike="noStrike" kern="1200" cap="none" normalizeH="0" baseline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張慶倫</a:t>
          </a:r>
          <a:endParaRPr kumimoji="0" lang="zh-TW" altLang="en-US" sz="19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8920698" y="3750141"/>
        <a:ext cx="1180997" cy="934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8F58-2134-419A-8AF4-DAA081F262A4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B05B1-851C-4F6B-8450-4BCE5BAAA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7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69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00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30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266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57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83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1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05輔導室業務\105舞蹈藝術才能組\建德舞蹈班招生影片\校景\校景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9238"/>
            <a:ext cx="12240683" cy="4437112"/>
          </a:xfrm>
          <a:prstGeom prst="rect">
            <a:avLst/>
          </a:prstGeom>
          <a:noFill/>
          <a:effectLst>
            <a:softEdge rad="6223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1181925"/>
          </a:xfrm>
        </p:spPr>
        <p:txBody>
          <a:bodyPr anchor="b">
            <a:noAutofit/>
          </a:bodyPr>
          <a:lstStyle>
            <a:lvl1pPr algn="ctr">
              <a:defRPr sz="8000">
                <a:latin typeface="華康正顏楷體W5" panose="03000509000000000000" pitchFamily="65" charset="-120"/>
                <a:ea typeface="華康正顏楷體W5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59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82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" y="-4001"/>
            <a:ext cx="12082272" cy="686535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9" y="365125"/>
            <a:ext cx="1286101" cy="12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99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42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3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2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57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04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0F50-59BA-4973-9EFB-EA5918FE3A4E}" type="datetimeFigureOut">
              <a:rPr lang="zh-TW" altLang="en-US" smtClean="0"/>
              <a:t>2022/9/25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17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jdjh.kl.edu.tw/30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w.moj.gov.tw/Scripts/Query1B.asp?no=1H0070019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4B6ACF-3D97-48E2-BE59-24CCCD91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17" y="2240098"/>
            <a:ext cx="7803995" cy="201765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3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教務處報告</a:t>
            </a:r>
            <a:br>
              <a:rPr lang="en-US" altLang="zh-TW" sz="6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/>
            </a:b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 of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Academic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Affairs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62B044-36BC-43F0-A8AF-0F798013088E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03" y="803473"/>
            <a:ext cx="3703599" cy="444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BB48EBC-E6CE-477E-A51D-959CAD61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" y="4235451"/>
            <a:ext cx="1818207" cy="2455883"/>
          </a:xfrm>
          <a:prstGeom prst="rect">
            <a:avLst/>
          </a:prstGeom>
        </p:spPr>
      </p:pic>
      <p:pic>
        <p:nvPicPr>
          <p:cNvPr id="6" name="Picture 2" descr="C:\Users\julieshyu\Desktop\學務處\107品格\品德-建德\防霸處置\運動服男孩.jpg">
            <a:extLst>
              <a:ext uri="{FF2B5EF4-FFF2-40B4-BE49-F238E27FC236}">
                <a16:creationId xmlns:a16="http://schemas.microsoft.com/office/drawing/2014/main" id="{403A855B-0A4C-42C6-B06D-60E82D41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920" y="4397596"/>
            <a:ext cx="1899805" cy="24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8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年國九升學榮譽榜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7F7509-BB96-4293-81DC-74864534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91" y="1547446"/>
            <a:ext cx="10653409" cy="53105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內湖高中 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芯</a:t>
            </a:r>
          </a:p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南湖高中 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云</a:t>
            </a:r>
          </a:p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安樂高中 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文  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愷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澄  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婕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珊  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恩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佑  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萱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036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年國九升學榮譽榜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7F7509-BB96-4293-81DC-74864534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91" y="1547446"/>
            <a:ext cx="10653409" cy="53105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南港高中 謝○嫺  戴○宇  陳○堉  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萬芳高中 黃○謙  王○儀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育成高中 林○諺  吳○瑀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秀峰高中 吳○宥  余○    劉○均  詹○安  李○懿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大安高工 羅○廷  王○鑫     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國立臺北商業大學 李○雅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松山工農 吳○宇  顧○寧  梁○嫻  鄭○元  宋○豪  陳○庫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方○竹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松山家商 吳○璇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以及更多選擇在地就讀的英才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80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年國中教育會考時間表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503532"/>
              </p:ext>
            </p:extLst>
          </p:nvPr>
        </p:nvGraphicFramePr>
        <p:xfrm>
          <a:off x="769144" y="1507788"/>
          <a:ext cx="10515600" cy="4970832"/>
        </p:xfrm>
        <a:graphic>
          <a:graphicData uri="http://schemas.openxmlformats.org/drawingml/2006/table">
            <a:tbl>
              <a:tblPr firstRow="1" firstCol="1" bandRow="1"/>
              <a:tblGrid>
                <a:gridCol w="2624694">
                  <a:extLst>
                    <a:ext uri="{9D8B030D-6E8A-4147-A177-3AD203B41FA5}">
                      <a16:colId xmlns:a16="http://schemas.microsoft.com/office/drawing/2014/main" val="1900101306"/>
                    </a:ext>
                  </a:extLst>
                </a:gridCol>
                <a:gridCol w="2633106">
                  <a:extLst>
                    <a:ext uri="{9D8B030D-6E8A-4147-A177-3AD203B41FA5}">
                      <a16:colId xmlns:a16="http://schemas.microsoft.com/office/drawing/2014/main" val="1872715735"/>
                    </a:ext>
                  </a:extLst>
                </a:gridCol>
                <a:gridCol w="2631003">
                  <a:extLst>
                    <a:ext uri="{9D8B030D-6E8A-4147-A177-3AD203B41FA5}">
                      <a16:colId xmlns:a16="http://schemas.microsoft.com/office/drawing/2014/main" val="2263404061"/>
                    </a:ext>
                  </a:extLst>
                </a:gridCol>
                <a:gridCol w="2626797">
                  <a:extLst>
                    <a:ext uri="{9D8B030D-6E8A-4147-A177-3AD203B41FA5}">
                      <a16:colId xmlns:a16="http://schemas.microsoft.com/office/drawing/2014/main" val="950958137"/>
                    </a:ext>
                  </a:extLst>
                </a:gridCol>
              </a:tblGrid>
              <a:tr h="414236">
                <a:tc gridSpan="2"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第一日：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112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日（六）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8445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第二日：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112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日（日）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78066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6995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08:20- 08:30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考試說明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08:20- 08:30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考試說明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98609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8265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08:30- 09:40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會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08:30- 09:40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然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b="1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98185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826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09:40- 10:20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休息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09:40- 10:20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休息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98729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6995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10:20- 10:30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考試說明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10:20- 10:30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考試說明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96615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8265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10:30- 11:50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b="1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10:30- 11:30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英語（閱讀）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56459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11:50- 13:40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午休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110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11:30- 12:00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休息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432262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699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13:40- 13:50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考試說明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12:00- 12:05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考試說明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90412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8265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13:50- 15:00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b="1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12:05- 12:30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英語（聽力）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023475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15:00- 15:40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休息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R="4699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R="431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	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R="5270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	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3282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699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15:40- 15:50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考試說明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638413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marR="88265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15:50- 16:40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寫作測驗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59385" marR="73025" marT="266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74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0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教育會考各科時間、題數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602411"/>
              </p:ext>
            </p:extLst>
          </p:nvPr>
        </p:nvGraphicFramePr>
        <p:xfrm>
          <a:off x="838200" y="1593412"/>
          <a:ext cx="10961452" cy="4963332"/>
        </p:xfrm>
        <a:graphic>
          <a:graphicData uri="http://schemas.openxmlformats.org/drawingml/2006/table">
            <a:tbl>
              <a:tblPr firstRow="1" firstCol="1" bandRow="1"/>
              <a:tblGrid>
                <a:gridCol w="1967982">
                  <a:extLst>
                    <a:ext uri="{9D8B030D-6E8A-4147-A177-3AD203B41FA5}">
                      <a16:colId xmlns:a16="http://schemas.microsoft.com/office/drawing/2014/main" val="905616115"/>
                    </a:ext>
                  </a:extLst>
                </a:gridCol>
                <a:gridCol w="4496735">
                  <a:extLst>
                    <a:ext uri="{9D8B030D-6E8A-4147-A177-3AD203B41FA5}">
                      <a16:colId xmlns:a16="http://schemas.microsoft.com/office/drawing/2014/main" val="3200873718"/>
                    </a:ext>
                  </a:extLst>
                </a:gridCol>
                <a:gridCol w="4496735">
                  <a:extLst>
                    <a:ext uri="{9D8B030D-6E8A-4147-A177-3AD203B41FA5}">
                      <a16:colId xmlns:a16="http://schemas.microsoft.com/office/drawing/2014/main" val="2297713074"/>
                    </a:ext>
                  </a:extLst>
                </a:gridCol>
              </a:tblGrid>
              <a:tr h="29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175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題數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44913"/>
                  </a:ext>
                </a:extLst>
              </a:tr>
              <a:tr h="63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12073"/>
                  </a:ext>
                </a:extLst>
              </a:tr>
              <a:tr h="4463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語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175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閱讀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77853"/>
                  </a:ext>
                </a:extLst>
              </a:tr>
              <a:tr h="4407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5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聽力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64726"/>
                  </a:ext>
                </a:extLst>
              </a:tr>
              <a:tr h="626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（選擇題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23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題；非選擇題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題）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771152"/>
                  </a:ext>
                </a:extLst>
              </a:tr>
              <a:tr h="63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會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86572"/>
                  </a:ext>
                </a:extLst>
              </a:tr>
              <a:tr h="634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然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843974"/>
                  </a:ext>
                </a:extLst>
              </a:tr>
              <a:tr h="634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寫作</a:t>
                      </a:r>
                      <a:b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測驗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9353" marR="4370" marT="40579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06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02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北北基會考等級標示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270683"/>
              </p:ext>
            </p:extLst>
          </p:nvPr>
        </p:nvGraphicFramePr>
        <p:xfrm>
          <a:off x="622569" y="1523555"/>
          <a:ext cx="10846343" cy="5215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325">
                  <a:extLst>
                    <a:ext uri="{9D8B030D-6E8A-4147-A177-3AD203B41FA5}">
                      <a16:colId xmlns:a16="http://schemas.microsoft.com/office/drawing/2014/main" val="624711925"/>
                    </a:ext>
                  </a:extLst>
                </a:gridCol>
                <a:gridCol w="1697013">
                  <a:extLst>
                    <a:ext uri="{9D8B030D-6E8A-4147-A177-3AD203B41FA5}">
                      <a16:colId xmlns:a16="http://schemas.microsoft.com/office/drawing/2014/main" val="3349297737"/>
                    </a:ext>
                  </a:extLst>
                </a:gridCol>
                <a:gridCol w="1312324">
                  <a:extLst>
                    <a:ext uri="{9D8B030D-6E8A-4147-A177-3AD203B41FA5}">
                      <a16:colId xmlns:a16="http://schemas.microsoft.com/office/drawing/2014/main" val="984187496"/>
                    </a:ext>
                  </a:extLst>
                </a:gridCol>
                <a:gridCol w="1312324">
                  <a:extLst>
                    <a:ext uri="{9D8B030D-6E8A-4147-A177-3AD203B41FA5}">
                      <a16:colId xmlns:a16="http://schemas.microsoft.com/office/drawing/2014/main" val="3680928827"/>
                    </a:ext>
                  </a:extLst>
                </a:gridCol>
                <a:gridCol w="1312324">
                  <a:extLst>
                    <a:ext uri="{9D8B030D-6E8A-4147-A177-3AD203B41FA5}">
                      <a16:colId xmlns:a16="http://schemas.microsoft.com/office/drawing/2014/main" val="2770935287"/>
                    </a:ext>
                  </a:extLst>
                </a:gridCol>
                <a:gridCol w="1312324">
                  <a:extLst>
                    <a:ext uri="{9D8B030D-6E8A-4147-A177-3AD203B41FA5}">
                      <a16:colId xmlns:a16="http://schemas.microsoft.com/office/drawing/2014/main" val="1714133229"/>
                    </a:ext>
                  </a:extLst>
                </a:gridCol>
                <a:gridCol w="1277228">
                  <a:extLst>
                    <a:ext uri="{9D8B030D-6E8A-4147-A177-3AD203B41FA5}">
                      <a16:colId xmlns:a16="http://schemas.microsoft.com/office/drawing/2014/main" val="3191254672"/>
                    </a:ext>
                  </a:extLst>
                </a:gridCol>
                <a:gridCol w="1348481">
                  <a:extLst>
                    <a:ext uri="{9D8B030D-6E8A-4147-A177-3AD203B41FA5}">
                      <a16:colId xmlns:a16="http://schemas.microsoft.com/office/drawing/2014/main" val="2928760064"/>
                    </a:ext>
                  </a:extLst>
                </a:gridCol>
              </a:tblGrid>
              <a:tr h="1090232"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等級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精熟</a:t>
                      </a:r>
                      <a:r>
                        <a:rPr lang="en-US" sz="2000" kern="100" dirty="0">
                          <a:effectLst/>
                        </a:rPr>
                        <a:t>(A)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占總人數</a:t>
                      </a:r>
                      <a:r>
                        <a:rPr lang="en-US" sz="2000" kern="100" dirty="0">
                          <a:effectLst/>
                        </a:rPr>
                        <a:t>15</a:t>
                      </a:r>
                      <a:r>
                        <a:rPr lang="zh-TW" sz="2000" kern="100" dirty="0">
                          <a:effectLst/>
                        </a:rPr>
                        <a:t>％～</a:t>
                      </a:r>
                      <a:r>
                        <a:rPr lang="en-US" sz="2000" kern="100" dirty="0">
                          <a:effectLst/>
                        </a:rPr>
                        <a:t>25</a:t>
                      </a:r>
                      <a:r>
                        <a:rPr lang="zh-TW" sz="2000" kern="100" dirty="0">
                          <a:effectLst/>
                        </a:rPr>
                        <a:t>％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基礎</a:t>
                      </a:r>
                      <a:r>
                        <a:rPr lang="en-US" sz="2000" kern="100">
                          <a:effectLst/>
                        </a:rPr>
                        <a:t>(B)</a:t>
                      </a:r>
                      <a:endParaRPr lang="zh-TW" sz="2000" kern="100">
                        <a:effectLst/>
                      </a:endParaRPr>
                    </a:p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占總人數</a:t>
                      </a:r>
                      <a:r>
                        <a:rPr lang="en-US" sz="2000" kern="100">
                          <a:effectLst/>
                        </a:rPr>
                        <a:t>45</a:t>
                      </a:r>
                      <a:r>
                        <a:rPr lang="zh-TW" sz="2000" kern="100">
                          <a:effectLst/>
                        </a:rPr>
                        <a:t>％～</a:t>
                      </a:r>
                      <a:r>
                        <a:rPr lang="en-US" sz="2000" kern="100">
                          <a:effectLst/>
                        </a:rPr>
                        <a:t>70</a:t>
                      </a:r>
                      <a:r>
                        <a:rPr lang="zh-TW" sz="2000" kern="100">
                          <a:effectLst/>
                        </a:rPr>
                        <a:t>％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待加強</a:t>
                      </a:r>
                      <a:r>
                        <a:rPr lang="en-US" sz="2000" kern="100">
                          <a:effectLst/>
                        </a:rPr>
                        <a:t>(C)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651120500"/>
                  </a:ext>
                </a:extLst>
              </a:tr>
              <a:tr h="1228639"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百分比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25%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26%</a:t>
                      </a:r>
                      <a:br>
                        <a:rPr lang="en-US" sz="2400" kern="100" dirty="0">
                          <a:effectLst/>
                        </a:rPr>
                      </a:br>
                      <a:r>
                        <a:rPr lang="zh-TW" sz="2400" kern="100" dirty="0">
                          <a:effectLst/>
                        </a:rPr>
                        <a:t>～</a:t>
                      </a:r>
                      <a:r>
                        <a:rPr lang="en-US" sz="2400" kern="100" dirty="0">
                          <a:effectLst/>
                        </a:rPr>
                        <a:t>50%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約</a:t>
                      </a:r>
                      <a:r>
                        <a:rPr lang="en-US" sz="2400" kern="100" dirty="0">
                          <a:effectLst/>
                        </a:rPr>
                        <a:t>50%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25%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26%</a:t>
                      </a:r>
                      <a:br>
                        <a:rPr lang="en-US" sz="2400" kern="100" dirty="0">
                          <a:effectLst/>
                        </a:rPr>
                      </a:br>
                      <a:r>
                        <a:rPr lang="zh-TW" sz="2400" kern="100" dirty="0">
                          <a:effectLst/>
                        </a:rPr>
                        <a:t>～</a:t>
                      </a:r>
                      <a:r>
                        <a:rPr lang="en-US" sz="2400" kern="100" dirty="0">
                          <a:effectLst/>
                        </a:rPr>
                        <a:t>50%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約</a:t>
                      </a:r>
                      <a:r>
                        <a:rPr lang="en-US" sz="2400" kern="100" dirty="0">
                          <a:effectLst/>
                        </a:rPr>
                        <a:t>50%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10358"/>
                  </a:ext>
                </a:extLst>
              </a:tr>
              <a:tr h="972765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等級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TW" sz="2000" kern="100" dirty="0">
                          <a:effectLst/>
                        </a:rPr>
                        <a:t>標示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A++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A+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B++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B+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27304"/>
                  </a:ext>
                </a:extLst>
              </a:tr>
              <a:tr h="1090232"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約占總人數百分比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10%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20%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35%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50%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前</a:t>
                      </a:r>
                      <a:r>
                        <a:rPr lang="en-US" sz="2400" kern="100" dirty="0">
                          <a:effectLst/>
                        </a:rPr>
                        <a:t>80%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68717"/>
                  </a:ext>
                </a:extLst>
              </a:tr>
              <a:tr h="808146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分</a:t>
                      </a:r>
                      <a:endParaRPr lang="en-US" altLang="zh-TW" sz="2000" kern="100" dirty="0">
                        <a:effectLst/>
                      </a:endParaRPr>
                    </a:p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61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08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126461"/>
            <a:ext cx="10838234" cy="156422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年會考各科百分比統計表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35703"/>
              </p:ext>
            </p:extLst>
          </p:nvPr>
        </p:nvGraphicFramePr>
        <p:xfrm>
          <a:off x="838200" y="1381332"/>
          <a:ext cx="11039268" cy="5097288"/>
        </p:xfrm>
        <a:graphic>
          <a:graphicData uri="http://schemas.openxmlformats.org/drawingml/2006/table">
            <a:tbl>
              <a:tblPr firstRow="1" firstCol="1" bandRow="1"/>
              <a:tblGrid>
                <a:gridCol w="919939">
                  <a:extLst>
                    <a:ext uri="{9D8B030D-6E8A-4147-A177-3AD203B41FA5}">
                      <a16:colId xmlns:a16="http://schemas.microsoft.com/office/drawing/2014/main" val="3110601384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3947854081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852409912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4102753962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2423506983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4246554711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3283238119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3116318659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2836208139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1794196662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2654669150"/>
                    </a:ext>
                  </a:extLst>
                </a:gridCol>
                <a:gridCol w="919939">
                  <a:extLst>
                    <a:ext uri="{9D8B030D-6E8A-4147-A177-3AD203B41FA5}">
                      <a16:colId xmlns:a16="http://schemas.microsoft.com/office/drawing/2014/main" val="2369791798"/>
                    </a:ext>
                  </a:extLst>
                </a:gridCol>
              </a:tblGrid>
              <a:tr h="566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國文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222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英語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476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數學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349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社會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自然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15846"/>
                  </a:ext>
                </a:extLst>
              </a:tr>
              <a:tr h="56636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精熟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A++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24.23%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5524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6.46%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21.70%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6.60%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25.06%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6.46%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17.61%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5524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5.32%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460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15.66%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6.01%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50157"/>
                  </a:ext>
                </a:extLst>
              </a:tr>
              <a:tr h="566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8.46%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8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5.77%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8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7.61%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6.04%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8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2.38%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94367"/>
                  </a:ext>
                </a:extLst>
              </a:tr>
              <a:tr h="566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9.31%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8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9.33%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10.99%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6.25%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88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7.27%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875830"/>
                  </a:ext>
                </a:extLst>
              </a:tr>
              <a:tr h="56636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基礎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B++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61.97%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17.99%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50.47%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12.74%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48.25%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12.10%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68.59%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19.73%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460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63.72%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16.29%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71235"/>
                  </a:ext>
                </a:extLst>
              </a:tr>
              <a:tr h="566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B+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16.08%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12.52%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12.34%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16.44%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17.48%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24140"/>
                  </a:ext>
                </a:extLst>
              </a:tr>
              <a:tr h="566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27.90%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25.21%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23.81%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32.42%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29.95%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6300"/>
                  </a:ext>
                </a:extLst>
              </a:tr>
              <a:tr h="113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待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加強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2603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349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13.80%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27.83%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26.69%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13.80%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20.62%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255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3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ulieshyu\Desktop\品德-建德\防霸處置\馬尾小女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21" y="661909"/>
            <a:ext cx="4343335" cy="57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503654" y="1536970"/>
            <a:ext cx="6548899" cy="4756826"/>
          </a:xfrm>
          <a:prstGeom prst="wedgeRoundRectCallout">
            <a:avLst>
              <a:gd name="adj1" fmla="val 59792"/>
              <a:gd name="adj2" fmla="val -1036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珍視每一個孩子</a:t>
            </a:r>
            <a:endParaRPr lang="en-US" altLang="zh-TW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TW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重視每一位家長</a:t>
            </a:r>
            <a:endParaRPr lang="en-US" altLang="zh-TW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我們會盡力給孩子們</a:t>
            </a:r>
            <a:endParaRPr lang="en-US" altLang="zh-TW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最好的教育</a:t>
            </a:r>
            <a:br>
              <a:rPr lang="en-US" altLang="zh-TW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教務處報告完畢</a:t>
            </a:r>
            <a:endParaRPr lang="en-US" altLang="zh-TW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802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442" y="4092825"/>
            <a:ext cx="1832248" cy="23592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45" y="3695304"/>
            <a:ext cx="1799906" cy="243196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98" y="896155"/>
            <a:ext cx="9144635" cy="474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700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73819" y="513678"/>
            <a:ext cx="5073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Eras Bold ITC" panose="020B0907030504020204" pitchFamily="34" charset="0"/>
                <a:ea typeface="華康方圓體W7" panose="040B0709000000000000" pitchFamily="81" charset="-120"/>
              </a:rPr>
              <a:t>Team Member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Eras Bold ITC" panose="020B0907030504020204" pitchFamily="34" charset="0"/>
              <a:ea typeface="華康鋼筆體W2(P)" panose="03000200000000000000" pitchFamily="66" charset="-12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659423" y="1344675"/>
          <a:ext cx="11218985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1441938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41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sp>
        <p:nvSpPr>
          <p:cNvPr id="16" name="Google Shape;450;p44"/>
          <p:cNvSpPr txBox="1"/>
          <p:nvPr/>
        </p:nvSpPr>
        <p:spPr>
          <a:xfrm>
            <a:off x="2003720" y="5462302"/>
            <a:ext cx="2664107" cy="80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800" b="1" dirty="0">
                <a:ln/>
                <a:effectLst>
                  <a:glow rad="228600">
                    <a:srgbClr val="6600FF">
                      <a:alpha val="4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學務主任林輝煌</a:t>
            </a:r>
            <a:endParaRPr lang="zh-TW" altLang="en-US" sz="1600" b="1" dirty="0">
              <a:solidFill>
                <a:srgbClr val="FF0000"/>
              </a:solidFill>
              <a:effectLst>
                <a:glow rad="228600">
                  <a:srgbClr val="6600FF">
                    <a:alpha val="40000"/>
                  </a:srgbClr>
                </a:glow>
              </a:effectLst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endParaRPr sz="2400" dirty="0"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4684" y="1843762"/>
            <a:ext cx="6096000" cy="18308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綜理各項學務工作計劃、組織及業務執行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066" y="5142451"/>
            <a:ext cx="1139169" cy="153920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408" y="5142451"/>
            <a:ext cx="1257518" cy="162219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9" y="1876927"/>
            <a:ext cx="2323630" cy="3485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626573" y="728105"/>
            <a:ext cx="5073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Eras Bold ITC" panose="020B0907030504020204" pitchFamily="34" charset="0"/>
                <a:ea typeface="華康方圓體W7" panose="040B0709000000000000" pitchFamily="81" charset="-120"/>
              </a:rPr>
              <a:t>Team Member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Eras Bold ITC" panose="020B0907030504020204" pitchFamily="34" charset="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704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AD4ABE-4B54-46D2-B88B-3F51B7B0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教務處組織職掌</a:t>
            </a:r>
            <a:endParaRPr lang="zh-TW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7B49ECC-DA69-47BB-B932-303E0BF61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16459"/>
              </p:ext>
            </p:extLst>
          </p:nvPr>
        </p:nvGraphicFramePr>
        <p:xfrm>
          <a:off x="336180" y="1538801"/>
          <a:ext cx="11017620" cy="5231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910">
                  <a:extLst>
                    <a:ext uri="{9D8B030D-6E8A-4147-A177-3AD203B41FA5}">
                      <a16:colId xmlns:a16="http://schemas.microsoft.com/office/drawing/2014/main" val="594441971"/>
                    </a:ext>
                  </a:extLst>
                </a:gridCol>
                <a:gridCol w="2601968">
                  <a:extLst>
                    <a:ext uri="{9D8B030D-6E8A-4147-A177-3AD203B41FA5}">
                      <a16:colId xmlns:a16="http://schemas.microsoft.com/office/drawing/2014/main" val="1069417990"/>
                    </a:ext>
                  </a:extLst>
                </a:gridCol>
                <a:gridCol w="6278742">
                  <a:extLst>
                    <a:ext uri="{9D8B030D-6E8A-4147-A177-3AD203B41FA5}">
                      <a16:colId xmlns:a16="http://schemas.microsoft.com/office/drawing/2014/main" val="3442125214"/>
                    </a:ext>
                  </a:extLst>
                </a:gridCol>
              </a:tblGrid>
              <a:tr h="360811">
                <a:tc>
                  <a:txBody>
                    <a:bodyPr/>
                    <a:lstStyle/>
                    <a:p>
                      <a:pPr marL="3048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職稱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業務職掌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93030"/>
                  </a:ext>
                </a:extLst>
              </a:tr>
              <a:tr h="476771"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教務主任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邱群超</a:t>
                      </a:r>
                      <a:r>
                        <a:rPr 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alt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</a:t>
                      </a:r>
                      <a:endParaRPr lang="zh-TW" sz="2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統整教務處行政事務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1729"/>
                  </a:ext>
                </a:extLst>
              </a:tr>
              <a:tr h="1082432"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教學組長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王敏瑩</a:t>
                      </a:r>
                      <a:r>
                        <a:rPr 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sz="2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班級課表發放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學習活動規畫辦理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､(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補考、學藝競賽、建德知識達人活動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本土語推動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教室日誌管理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73961"/>
                  </a:ext>
                </a:extLst>
              </a:tr>
              <a:tr h="721622"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教學副組長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  璞</a:t>
                      </a:r>
                      <a:r>
                        <a:rPr 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副組長</a:t>
                      </a:r>
                      <a:endParaRPr lang="zh-TW" sz="2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領域會議資料蒐集與意見匯整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課發會資料蒐集與意見匯整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協辦教學組業務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20558"/>
                  </a:ext>
                </a:extLst>
              </a:tr>
              <a:tr h="721622"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註冊組長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楊雅君</a:t>
                      </a:r>
                      <a:r>
                        <a:rPr 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sz="2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期中轉入轉出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成績單申請學生證補辦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獎學金申請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升學報名事宜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8244"/>
                  </a:ext>
                </a:extLst>
              </a:tr>
              <a:tr h="721622"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資訊組長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朱家德</a:t>
                      </a:r>
                      <a:r>
                        <a:rPr 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sz="2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校內外資訊教育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校內資訊設備軟硬體管理維護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資訊教室管理維護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54721"/>
                  </a:ext>
                </a:extLst>
              </a:tr>
              <a:tr h="1082432"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設備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陳焜銘</a:t>
                      </a:r>
                      <a:r>
                        <a:rPr lang="en-US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2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sz="2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教室教學設備管理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大屏、電視、桌機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､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專科大樓實驗教室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家政教室借用管理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､	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科展</a:t>
                      </a:r>
                      <a:r>
                        <a:rPr lang="en-US" altLang="zh-TW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海洋教育相關業務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5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18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450" name="Google Shape;450;p44"/>
          <p:cNvSpPr txBox="1"/>
          <p:nvPr/>
        </p:nvSpPr>
        <p:spPr>
          <a:xfrm>
            <a:off x="343986" y="4131709"/>
            <a:ext cx="1985600" cy="15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endParaRPr lang="zh-TW" altLang="en-US" sz="28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sp>
        <p:nvSpPr>
          <p:cNvPr id="16" name="Google Shape;450;p44"/>
          <p:cNvSpPr txBox="1"/>
          <p:nvPr/>
        </p:nvSpPr>
        <p:spPr>
          <a:xfrm>
            <a:off x="2324497" y="4611261"/>
            <a:ext cx="2529943" cy="113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r>
              <a:rPr lang="zh-TW" alt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Sniglet"/>
                <a:sym typeface="Sniglet"/>
              </a:rPr>
              <a:t>徐瑚鎂副組長</a:t>
            </a:r>
            <a:endParaRPr sz="2400" dirty="0"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07320" y="1700579"/>
            <a:ext cx="7048409" cy="38779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活動組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b="1" dirty="0">
              <a:noFill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擬訂活動實施計劃，如：新生始業輔導、教室環境佈置、各項語文競賽、學生社團、計畫執行聯課活動、舉行班會、休閒活動及才藝表演、校慶活動、九年級校外參觀教學、自治市長選舉等各項競賽。 </a:t>
            </a:r>
          </a:p>
        </p:txBody>
      </p:sp>
      <p:sp>
        <p:nvSpPr>
          <p:cNvPr id="11" name="Google Shape;452;p44"/>
          <p:cNvSpPr txBox="1"/>
          <p:nvPr/>
        </p:nvSpPr>
        <p:spPr>
          <a:xfrm>
            <a:off x="424928" y="4636163"/>
            <a:ext cx="1985600" cy="95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C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r>
              <a:rPr lang="zh-TW" altLang="en-US" sz="2800" b="1" dirty="0">
                <a:solidFill>
                  <a:schemeClr val="dk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Sniglet"/>
                <a:sym typeface="Sniglet"/>
              </a:rPr>
              <a:t>廖慧意組長</a:t>
            </a:r>
          </a:p>
          <a:p>
            <a:pPr lvl="0" algn="ctr"/>
            <a:endParaRPr lang="en-US" altLang="zh-TW" sz="1600" b="1" dirty="0">
              <a:solidFill>
                <a:schemeClr val="dk1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endParaRPr sz="2400" dirty="0"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222" y="5002587"/>
            <a:ext cx="1140051" cy="15363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352" y="5179710"/>
            <a:ext cx="1261981" cy="16216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2" y="2380385"/>
            <a:ext cx="1534766" cy="2310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11532" r="6694" b="-1807"/>
          <a:stretch/>
        </p:blipFill>
        <p:spPr>
          <a:xfrm>
            <a:off x="2756696" y="2401261"/>
            <a:ext cx="1576412" cy="2422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626573" y="728105"/>
            <a:ext cx="5073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Eras Bold ITC" panose="020B0907030504020204" pitchFamily="34" charset="0"/>
                <a:ea typeface="華康方圓體W7" panose="040B0709000000000000" pitchFamily="81" charset="-120"/>
              </a:rPr>
              <a:t>Team Member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Eras Bold ITC" panose="020B0907030504020204" pitchFamily="34" charset="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6997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sp>
        <p:nvSpPr>
          <p:cNvPr id="450" name="Google Shape;450;p44"/>
          <p:cNvSpPr txBox="1"/>
          <p:nvPr/>
        </p:nvSpPr>
        <p:spPr>
          <a:xfrm>
            <a:off x="343986" y="4131709"/>
            <a:ext cx="1985600" cy="15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endParaRPr lang="zh-TW" altLang="en-US" sz="28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sp>
        <p:nvSpPr>
          <p:cNvPr id="16" name="Google Shape;450;p44"/>
          <p:cNvSpPr txBox="1"/>
          <p:nvPr/>
        </p:nvSpPr>
        <p:spPr>
          <a:xfrm>
            <a:off x="2359166" y="4636163"/>
            <a:ext cx="2529943" cy="113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r>
              <a:rPr lang="zh-TW" altLang="en-US" sz="2800" b="1" dirty="0">
                <a:effectLst>
                  <a:glow rad="228600">
                    <a:srgbClr val="00DE64">
                      <a:alpha val="4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Sniglet"/>
                <a:sym typeface="Sniglet"/>
              </a:rPr>
              <a:t>陳幸達副組長</a:t>
            </a:r>
            <a:endParaRPr sz="2400" dirty="0">
              <a:effectLst>
                <a:glow rad="228600">
                  <a:srgbClr val="00DE64">
                    <a:alpha val="40000"/>
                  </a:srgbClr>
                </a:glow>
              </a:effectLst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5100" y="1785931"/>
            <a:ext cx="6890781" cy="4370427"/>
          </a:xfrm>
          <a:prstGeom prst="rect">
            <a:avLst/>
          </a:prstGeom>
          <a:ln w="38100">
            <a:solidFill>
              <a:srgbClr val="00DE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生教組</a:t>
            </a:r>
            <a:r>
              <a:rPr lang="en-US" altLang="zh-TW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定學生日常生活常規、學生秩序比賽、獎懲辦法、實施交通安全教育計畫、學生生活輔導及品德教育之考核辦、辦理請假、獎懲、缺曠課統計、服裝儀容檢查、學生自治隊糾察隊編組與訓練、違規行為、意外事故及傷害處理。</a:t>
            </a:r>
          </a:p>
        </p:txBody>
      </p:sp>
      <p:sp>
        <p:nvSpPr>
          <p:cNvPr id="11" name="Google Shape;452;p44"/>
          <p:cNvSpPr txBox="1"/>
          <p:nvPr/>
        </p:nvSpPr>
        <p:spPr>
          <a:xfrm>
            <a:off x="454311" y="4628538"/>
            <a:ext cx="1985600" cy="95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C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r>
              <a:rPr lang="zh-TW" altLang="en-US" sz="2800" b="1" dirty="0">
                <a:solidFill>
                  <a:schemeClr val="dk1"/>
                </a:solidFill>
                <a:effectLst>
                  <a:glow rad="228600">
                    <a:srgbClr val="00DE64">
                      <a:alpha val="4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Sniglet"/>
                <a:sym typeface="Sniglet"/>
              </a:rPr>
              <a:t>徐艾倫組長</a:t>
            </a:r>
          </a:p>
          <a:p>
            <a:pPr lvl="0" algn="ctr"/>
            <a:endParaRPr lang="en-US" altLang="zh-TW" sz="1600" b="1" dirty="0">
              <a:solidFill>
                <a:schemeClr val="dk1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endParaRPr sz="2400" dirty="0"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828" y="861678"/>
            <a:ext cx="1140051" cy="15363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847" y="576334"/>
            <a:ext cx="1261981" cy="16216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r="589"/>
          <a:stretch/>
        </p:blipFill>
        <p:spPr>
          <a:xfrm>
            <a:off x="768068" y="2466786"/>
            <a:ext cx="1561518" cy="2199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74" y="2466786"/>
            <a:ext cx="1428817" cy="214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626573" y="728105"/>
            <a:ext cx="5073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Eras Bold ITC" panose="020B0907030504020204" pitchFamily="34" charset="0"/>
                <a:ea typeface="華康方圓體W7" panose="040B0709000000000000" pitchFamily="81" charset="-120"/>
              </a:rPr>
              <a:t>Team Member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Eras Bold ITC" panose="020B0907030504020204" pitchFamily="34" charset="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126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86" y="2060413"/>
            <a:ext cx="3231864" cy="3826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8" name="Google Shape;448;p4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sp>
        <p:nvSpPr>
          <p:cNvPr id="450" name="Google Shape;450;p44"/>
          <p:cNvSpPr txBox="1"/>
          <p:nvPr/>
        </p:nvSpPr>
        <p:spPr>
          <a:xfrm>
            <a:off x="343986" y="4131709"/>
            <a:ext cx="1985600" cy="15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endParaRPr lang="zh-TW" altLang="en-US" sz="28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sp>
        <p:nvSpPr>
          <p:cNvPr id="16" name="Google Shape;450;p44"/>
          <p:cNvSpPr txBox="1"/>
          <p:nvPr/>
        </p:nvSpPr>
        <p:spPr>
          <a:xfrm>
            <a:off x="2559973" y="4863698"/>
            <a:ext cx="2529943" cy="113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r>
              <a:rPr lang="zh-TW" altLang="en-US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Sniglet"/>
                <a:sym typeface="Sniglet"/>
              </a:rPr>
              <a:t>施佩珊護理師</a:t>
            </a:r>
            <a:endParaRPr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5845" y="1564177"/>
            <a:ext cx="6890781" cy="501675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TW" altLang="en-US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衛生組</a:t>
            </a:r>
            <a:r>
              <a:rPr lang="en-US" altLang="zh-TW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擬定衛生組年度工作計畫及預算、各班清潔打掃區並督導各班衛生清潔工作、訂定整潔競賽及評分辦法，推動並落實資源回收及垃圾分類、衛生保健宣導、規劃寒暑假學生返校打掃分配表。</a:t>
            </a: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健康中心</a:t>
            </a:r>
            <a:r>
              <a:rPr lang="en-US" altLang="zh-TW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 algn="just" hangingPunct="0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學生健康維護與傷病處理、學生健康檢查、學生平安保險、各項健康衛教宣導、疫苗接種、傳染病防治宣導及通報、校園防疫措施。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Google Shape;452;p44"/>
          <p:cNvSpPr txBox="1"/>
          <p:nvPr/>
        </p:nvSpPr>
        <p:spPr>
          <a:xfrm>
            <a:off x="466165" y="5050569"/>
            <a:ext cx="1985600" cy="95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C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r>
              <a:rPr lang="zh-TW" altLang="en-US" sz="2800" b="1" dirty="0">
                <a:solidFill>
                  <a:schemeClr val="dk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Sniglet"/>
                <a:sym typeface="Sniglet"/>
              </a:rPr>
              <a:t>葉芳伶組長</a:t>
            </a:r>
          </a:p>
          <a:p>
            <a:pPr lvl="0" algn="ctr"/>
            <a:endParaRPr lang="en-US" altLang="zh-TW" sz="1600" b="1" dirty="0">
              <a:solidFill>
                <a:schemeClr val="dk1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endParaRPr sz="2400" dirty="0"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199" y="435794"/>
            <a:ext cx="1131566" cy="15248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6781" r="6195" b="4417"/>
          <a:stretch/>
        </p:blipFill>
        <p:spPr>
          <a:xfrm>
            <a:off x="574373" y="2243529"/>
            <a:ext cx="1929598" cy="2943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626573" y="728105"/>
            <a:ext cx="5073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Eras Bold ITC" panose="020B0907030504020204" pitchFamily="34" charset="0"/>
                <a:ea typeface="華康方圓體W7" panose="040B0709000000000000" pitchFamily="81" charset="-120"/>
              </a:rPr>
              <a:t>Team Member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Eras Bold ITC" panose="020B0907030504020204" pitchFamily="34" charset="0"/>
              <a:ea typeface="華康鋼筆體W2(P)" panose="03000200000000000000" pitchFamily="66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7217" y="576335"/>
            <a:ext cx="1193611" cy="15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sp>
        <p:nvSpPr>
          <p:cNvPr id="450" name="Google Shape;450;p44"/>
          <p:cNvSpPr txBox="1"/>
          <p:nvPr/>
        </p:nvSpPr>
        <p:spPr>
          <a:xfrm>
            <a:off x="343986" y="4131709"/>
            <a:ext cx="1985600" cy="15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endParaRPr lang="zh-TW" altLang="en-US" sz="2800" b="1" dirty="0">
              <a:solidFill>
                <a:srgbClr val="FF0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01631" y="1676042"/>
            <a:ext cx="8630986" cy="4431983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3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體育組</a:t>
            </a:r>
            <a:r>
              <a:rPr lang="en-US" altLang="zh-TW" sz="3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辦理校內外體育相關活動及競賽、七年級大隊接力、八年級籃球比賽、九年級排球比賽、校慶體育競賽、體育性社團聯繫、游泳教學活動、健康促進計畫、中小聯運，其他體育相關事項。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午餐秘書</a:t>
            </a:r>
            <a:r>
              <a:rPr lang="en-US" altLang="zh-TW" sz="3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全校師生午餐相關業務、菜單設計、</a:t>
            </a:r>
            <a:b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補餐事宜。 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Google Shape;452;p44"/>
          <p:cNvSpPr txBox="1"/>
          <p:nvPr/>
        </p:nvSpPr>
        <p:spPr>
          <a:xfrm>
            <a:off x="862200" y="5140796"/>
            <a:ext cx="1985600" cy="9500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en-US" altLang="zh-TW" sz="1600" b="1" dirty="0">
              <a:solidFill>
                <a:srgbClr val="FFC0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lvl="0" algn="ctr"/>
            <a:r>
              <a:rPr lang="zh-TW" altLang="en-US" sz="2800" b="1" dirty="0">
                <a:solidFill>
                  <a:schemeClr val="dk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Sniglet"/>
                <a:sym typeface="Sniglet"/>
              </a:rPr>
              <a:t>王桓旎組長</a:t>
            </a:r>
          </a:p>
          <a:p>
            <a:pPr lvl="0" algn="ctr"/>
            <a:endParaRPr lang="en-US" altLang="zh-TW" sz="1600" b="1" dirty="0">
              <a:solidFill>
                <a:schemeClr val="dk1"/>
              </a:solidFill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  <a:p>
            <a:pPr algn="ctr">
              <a:spcBef>
                <a:spcPts val="533"/>
              </a:spcBef>
              <a:spcAft>
                <a:spcPts val="533"/>
              </a:spcAft>
            </a:pPr>
            <a:endParaRPr sz="2400" dirty="0">
              <a:latin typeface="華康方圓體W7" panose="040B0709000000000000" pitchFamily="81" charset="-120"/>
              <a:ea typeface="華康方圓體W7" panose="040B0709000000000000" pitchFamily="81" charset="-120"/>
              <a:cs typeface="Sniglet"/>
              <a:sym typeface="Snigle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517" y="4847647"/>
            <a:ext cx="1140051" cy="15363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568" y="5156925"/>
            <a:ext cx="1217525" cy="15645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17494" r="2202" b="16857"/>
          <a:stretch/>
        </p:blipFill>
        <p:spPr>
          <a:xfrm rot="5400000">
            <a:off x="315017" y="2731213"/>
            <a:ext cx="3148281" cy="1788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626573" y="728105"/>
            <a:ext cx="507316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Eras Bold ITC" panose="020B0907030504020204" pitchFamily="34" charset="0"/>
                <a:ea typeface="華康方圓體W7" panose="040B0709000000000000" pitchFamily="81" charset="-120"/>
              </a:rPr>
              <a:t>Team Member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Eras Bold ITC" panose="020B0907030504020204" pitchFamily="34" charset="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51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643" y="1215253"/>
            <a:ext cx="1140051" cy="153632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8939" y="388776"/>
            <a:ext cx="11520167" cy="62232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.111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學年度校外教學：</a:t>
            </a:r>
            <a:b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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年級隔宿露營：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111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年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9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月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15~16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日 已順利完成</a:t>
            </a:r>
            <a:b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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年級畢業旅行：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112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年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月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日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~18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日</a:t>
            </a:r>
            <a:b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活動期間依當時基隆市政府防疫規定辦理，繳費前請注意相關規定及 </a:t>
            </a:r>
            <a:b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退費辦法。</a:t>
            </a: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2.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111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學年基隆市音樂比賽預定為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11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月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21~25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日，管樂團及女聲合唱團於 </a:t>
            </a:r>
            <a:b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比賽前有安排假日加練，再請留意與配合。</a:t>
            </a: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3.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本校體育團隊除原有男籃、田徑、桌球、另增加游泳隊及羽球隊，歡迎</a:t>
            </a:r>
            <a:b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家長鼓勵有專長的孩子加入。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zh-TW" sz="3200" b="1" dirty="0">
                <a:solidFill>
                  <a:srgbClr val="00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4.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依據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111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月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日行政會報決議本學期暫緩實施游泳教學，下學期視情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況再做調整。</a:t>
            </a: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endParaRPr lang="en-US" altLang="zh-TW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182616" y="512824"/>
            <a:ext cx="26364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工作報告</a:t>
            </a:r>
          </a:p>
        </p:txBody>
      </p:sp>
    </p:spTree>
    <p:extLst>
      <p:ext uri="{BB962C8B-B14F-4D97-AF65-F5344CB8AC3E}">
        <p14:creationId xmlns:p14="http://schemas.microsoft.com/office/powerpoint/2010/main" val="406526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2102" y="311855"/>
            <a:ext cx="11507821" cy="62971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00FF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TW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5.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111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學年度由兩家廠商輪流供應團膳，單月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--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士福美食股有限公司，雙</a:t>
            </a:r>
            <a:b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月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--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食家安飲食文化股份有限公司。</a:t>
            </a: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6.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每月營養午餐菜單皆以電子檔型式公告於本校網站首頁最新消息，以方</a:t>
            </a:r>
            <a:b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便家長查詢，若有需要可自行上網列印。</a:t>
            </a: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7.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學生請假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不論假別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要停餐，須於請假日的</a:t>
            </a:r>
            <a:r>
              <a:rPr kumimoji="0" lang="en-US" altLang="zh-TW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【</a:t>
            </a:r>
            <a:r>
              <a:rPr kumimoji="0" lang="zh-TW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前一個工作天</a:t>
            </a:r>
            <a:r>
              <a:rPr kumimoji="0" lang="en-US" altLang="zh-TW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10:00AM</a:t>
            </a:r>
            <a:r>
              <a:rPr kumimoji="0" lang="zh-TW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前</a:t>
            </a:r>
            <a:r>
              <a:rPr kumimoji="0" lang="en-US" altLang="zh-TW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】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，線上填報表單以利統計用餐人數。</a:t>
            </a: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  <a:p>
            <a:b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zh-TW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§</a:t>
            </a:r>
            <a:r>
              <a:rPr kumimoji="0" lang="zh-TW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請假停餐線上填報網址 </a:t>
            </a:r>
            <a:r>
              <a:rPr lang="en-US" altLang="zh-TW" sz="2600" b="1" dirty="0"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https://jdjh.kl.edu.tw/301</a:t>
            </a:r>
            <a:endParaRPr lang="en-US" altLang="zh-TW" sz="2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/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§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請假停餐線上填報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QR-code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dirty="0"/>
          </a:p>
          <a:p>
            <a:endParaRPr lang="en-US" altLang="zh-TW" sz="1000" dirty="0"/>
          </a:p>
          <a:p>
            <a:endParaRPr lang="en-US" altLang="zh-TW" sz="1000" dirty="0"/>
          </a:p>
          <a:p>
            <a:endParaRPr lang="en-US" altLang="zh-TW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049" name="圖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24400" r="80016" b="57620"/>
          <a:stretch>
            <a:fillRect/>
          </a:stretch>
        </p:blipFill>
        <p:spPr bwMode="auto">
          <a:xfrm>
            <a:off x="4954958" y="4820711"/>
            <a:ext cx="107156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184964" y="5639821"/>
            <a:ext cx="26827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工作報告</a:t>
            </a:r>
          </a:p>
        </p:txBody>
      </p:sp>
    </p:spTree>
    <p:extLst>
      <p:ext uri="{BB962C8B-B14F-4D97-AF65-F5344CB8AC3E}">
        <p14:creationId xmlns:p14="http://schemas.microsoft.com/office/powerpoint/2010/main" val="509767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396" y="4911252"/>
            <a:ext cx="1261981" cy="1621677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1" y="311590"/>
            <a:ext cx="10516235" cy="1926590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5" y="1576402"/>
            <a:ext cx="10367878" cy="45957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5831" y="311590"/>
            <a:ext cx="1043110" cy="14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44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1B493F4-0C6E-460C-A8B2-CDEB2220E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137" y="2554514"/>
            <a:ext cx="7367587" cy="1360260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zh-TW" altLang="en-US" sz="7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總務處報告</a:t>
            </a:r>
            <a:endParaRPr lang="zh-TW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67A04D-5EEA-427E-9AB1-A0C7CE34E18E}"/>
              </a:ext>
            </a:extLst>
          </p:cNvPr>
          <p:cNvSpPr/>
          <p:nvPr/>
        </p:nvSpPr>
        <p:spPr>
          <a:xfrm>
            <a:off x="3757009" y="3637775"/>
            <a:ext cx="43398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General Affairs</a:t>
            </a:r>
            <a:endParaRPr lang="zh-TW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6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96C959CE-5495-4C43-A925-361F08B90AC2}"/>
              </a:ext>
            </a:extLst>
          </p:cNvPr>
          <p:cNvSpPr/>
          <p:nvPr/>
        </p:nvSpPr>
        <p:spPr>
          <a:xfrm>
            <a:off x="2065301" y="638146"/>
            <a:ext cx="46730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總務處</a:t>
            </a:r>
            <a:r>
              <a:rPr lang="zh-TW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組織職掌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53174F4-A6A0-2D4B-2AA9-41E68926CB09}"/>
              </a:ext>
            </a:extLst>
          </p:cNvPr>
          <p:cNvGraphicFramePr>
            <a:graphicFrameLocks noGrp="1"/>
          </p:cNvGraphicFramePr>
          <p:nvPr/>
        </p:nvGraphicFramePr>
        <p:xfrm>
          <a:off x="1432112" y="1674747"/>
          <a:ext cx="9758082" cy="454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176">
                  <a:extLst>
                    <a:ext uri="{9D8B030D-6E8A-4147-A177-3AD203B41FA5}">
                      <a16:colId xmlns:a16="http://schemas.microsoft.com/office/drawing/2014/main" val="1937945584"/>
                    </a:ext>
                  </a:extLst>
                </a:gridCol>
                <a:gridCol w="2407024">
                  <a:extLst>
                    <a:ext uri="{9D8B030D-6E8A-4147-A177-3AD203B41FA5}">
                      <a16:colId xmlns:a16="http://schemas.microsoft.com/office/drawing/2014/main" val="2813120972"/>
                    </a:ext>
                  </a:extLst>
                </a:gridCol>
                <a:gridCol w="4728882">
                  <a:extLst>
                    <a:ext uri="{9D8B030D-6E8A-4147-A177-3AD203B41FA5}">
                      <a16:colId xmlns:a16="http://schemas.microsoft.com/office/drawing/2014/main" val="2311811363"/>
                    </a:ext>
                  </a:extLst>
                </a:gridCol>
              </a:tblGrid>
              <a:tr h="649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主要業務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79353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總務主任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林文威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綜理總務工作、督導各組業務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724438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事務組長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羅若禮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校舍維護、物品採買、財產管理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689885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出納組長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章志純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經費收支、代辦註冊學雜費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443318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文書組長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許麗香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印信保管、公文收發、會議紀錄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916843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幹事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林芳伃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協助事務組業務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105541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幹事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代理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胡凱儒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協助事務組業務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12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067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6C70D8-D1BD-4A75-8811-24312D94D023}"/>
              </a:ext>
            </a:extLst>
          </p:cNvPr>
          <p:cNvSpPr/>
          <p:nvPr/>
        </p:nvSpPr>
        <p:spPr>
          <a:xfrm>
            <a:off x="1892577" y="1741606"/>
            <a:ext cx="7911823" cy="497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全校教室冷氣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設置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校園能源管理系統 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電力改善工程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年消防缺失改善 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zh-TW" altLang="zh-TW" sz="36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校內設施除鏽及防鏽維護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桌球室整修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校園樹木標示牌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dirty="0"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1259E6-3154-4E70-8C19-093173C74D31}"/>
              </a:ext>
            </a:extLst>
          </p:cNvPr>
          <p:cNvSpPr/>
          <p:nvPr/>
        </p:nvSpPr>
        <p:spPr>
          <a:xfrm>
            <a:off x="1892577" y="715189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zh-TW" sz="5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營繕採購</a:t>
            </a:r>
          </a:p>
        </p:txBody>
      </p:sp>
    </p:spTree>
    <p:extLst>
      <p:ext uri="{BB962C8B-B14F-4D97-AF65-F5344CB8AC3E}">
        <p14:creationId xmlns:p14="http://schemas.microsoft.com/office/powerpoint/2010/main" val="367611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369692C-0431-4C78-BF8C-42F760C0B1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tretch>
            <a:fillRect/>
          </a:stretch>
        </p:blipFill>
        <p:spPr>
          <a:xfrm rot="371757">
            <a:off x="9372518" y="479663"/>
            <a:ext cx="2210108" cy="16194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1B6DC2F-764C-4F01-A6C3-F5AC66C7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成績評量準則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AE2E71-4EE7-4260-8464-07A8F6A9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626577"/>
            <a:ext cx="11820293" cy="5099537"/>
          </a:xfrm>
          <a:gradFill>
            <a:gsLst>
              <a:gs pos="7000">
                <a:schemeClr val="accent1">
                  <a:lumMod val="5000"/>
                  <a:lumOff val="95000"/>
                  <a:alpha val="43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TW" sz="4000" b="1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第十二條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規定：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國民中小學學生修業期滿，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符合下列規定者，為成績及格由學校發給畢業證書；未達畢業標準者，發給修業證明書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出席率及獎懲：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學習期間扣除學校核可之公、喪、病假，上課總</a:t>
            </a:r>
            <a:r>
              <a:rPr lang="zh-TW" altLang="zh-TW" sz="5100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率至少達</a:t>
            </a:r>
            <a:r>
              <a:rPr lang="zh-TW" altLang="zh-TW" sz="5100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三分之二以上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，且經獎懲抵銷後，</a:t>
            </a:r>
            <a:r>
              <a:rPr lang="zh-TW" altLang="zh-TW" sz="5100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未滿三大過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國民中學階段：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語文、數學、社會、自然科學、藝術、綜合活動、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、健康與體育八大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領域有</a:t>
            </a:r>
            <a:r>
              <a:rPr lang="zh-TW" altLang="zh-TW" sz="5100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四大領域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以上，其各領域之畢業總平均成績，</a:t>
            </a:r>
            <a:r>
              <a:rPr lang="zh-TW" altLang="zh-TW" sz="5900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均達丙等以上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(60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166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6C70D8-D1BD-4A75-8811-24312D94D023}"/>
              </a:ext>
            </a:extLst>
          </p:cNvPr>
          <p:cNvSpPr/>
          <p:nvPr/>
        </p:nvSpPr>
        <p:spPr>
          <a:xfrm>
            <a:off x="1892577" y="1741606"/>
            <a:ext cx="9808356" cy="497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製冰機、水療機採購</a:t>
            </a:r>
            <a:r>
              <a:rPr lang="zh-TW" altLang="zh-TW" sz="3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已驗收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教學大樓水塔更新</a:t>
            </a:r>
            <a:r>
              <a:rPr lang="zh-TW" altLang="zh-TW" sz="3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zh-TW" altLang="zh-TW" sz="3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教學大樓廁所天花板更新 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教學大樓</a:t>
            </a:r>
            <a:r>
              <a:rPr lang="en-US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樓走廊天花板粉刷補強 </a:t>
            </a:r>
            <a:r>
              <a:rPr lang="en-US" altLang="zh-TW" sz="3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已完工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太陽能光電發電系統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施工中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小舞蹈教室整修 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已決標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5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電腦教室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整修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 (</a:t>
            </a:r>
            <a:r>
              <a:rPr lang="zh-TW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已核定</a:t>
            </a: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dirty="0"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1259E6-3154-4E70-8C19-093173C74D31}"/>
              </a:ext>
            </a:extLst>
          </p:cNvPr>
          <p:cNvSpPr/>
          <p:nvPr/>
        </p:nvSpPr>
        <p:spPr>
          <a:xfrm>
            <a:off x="1892577" y="715189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zh-TW" sz="5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營繕採購</a:t>
            </a:r>
          </a:p>
        </p:txBody>
      </p:sp>
    </p:spTree>
    <p:extLst>
      <p:ext uri="{BB962C8B-B14F-4D97-AF65-F5344CB8AC3E}">
        <p14:creationId xmlns:p14="http://schemas.microsoft.com/office/powerpoint/2010/main" val="4013309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6C70D8-D1BD-4A75-8811-24312D94D023}"/>
              </a:ext>
            </a:extLst>
          </p:cNvPr>
          <p:cNvSpPr/>
          <p:nvPr/>
        </p:nvSpPr>
        <p:spPr>
          <a:xfrm>
            <a:off x="1892577" y="1741606"/>
            <a:ext cx="7590090" cy="463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ea typeface="標楷體" panose="03000509000000000000" pitchFamily="65" charset="-120"/>
              </a:rPr>
              <a:t>、教學大樓消防管線更新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en-US" altLang="zh-TW" sz="3600" dirty="0"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ea typeface="標楷體" panose="03000509000000000000" pitchFamily="65" charset="-120"/>
              </a:rPr>
              <a:t>、校內道路刨除重鋪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、室外籃球場整修</a:t>
            </a:r>
            <a:endParaRPr lang="en-US" altLang="zh-TW" sz="36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6000"/>
              </a:lnSpc>
            </a:pPr>
            <a:r>
              <a:rPr lang="en-US" altLang="zh-TW" sz="3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dirty="0">
                <a:ea typeface="標楷體" panose="03000509000000000000" pitchFamily="65" charset="-120"/>
              </a:rPr>
              <a:t>校舍耐震</a:t>
            </a:r>
            <a:r>
              <a:rPr lang="zh-TW" altLang="en-US" sz="3600" dirty="0">
                <a:ea typeface="標楷體" panose="03000509000000000000" pitchFamily="65" charset="-120"/>
              </a:rPr>
              <a:t>詳細</a:t>
            </a:r>
            <a:r>
              <a:rPr lang="zh-TW" altLang="zh-TW" sz="3600" dirty="0">
                <a:ea typeface="標楷體" panose="03000509000000000000" pitchFamily="65" charset="-120"/>
              </a:rPr>
              <a:t>評估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</a:pPr>
            <a:r>
              <a:rPr lang="en-US" altLang="zh-TW" sz="3600" dirty="0"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ea typeface="標楷體" panose="03000509000000000000" pitchFamily="65" charset="-120"/>
              </a:rPr>
              <a:t>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校舍鋼筋外露除鏽修整、油漆。</a:t>
            </a:r>
          </a:p>
          <a:p>
            <a:pPr>
              <a:lnSpc>
                <a:spcPts val="6000"/>
              </a:lnSpc>
            </a:pPr>
            <a:r>
              <a:rPr lang="en-US" altLang="zh-TW" sz="3600" dirty="0">
                <a:ea typeface="標楷體" panose="03000509000000000000" pitchFamily="65" charset="-120"/>
              </a:rPr>
              <a:t>6</a:t>
            </a:r>
            <a:r>
              <a:rPr lang="zh-TW" altLang="en-US" sz="3600" dirty="0">
                <a:ea typeface="標楷體" panose="03000509000000000000" pitchFamily="65" charset="-120"/>
              </a:rPr>
              <a:t>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活動中心木地板更新</a:t>
            </a:r>
            <a:endParaRPr lang="zh-TW" altLang="zh-TW" sz="3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1259E6-3154-4E70-8C19-093173C74D31}"/>
              </a:ext>
            </a:extLst>
          </p:cNvPr>
          <p:cNvSpPr/>
          <p:nvPr/>
        </p:nvSpPr>
        <p:spPr>
          <a:xfrm>
            <a:off x="1892577" y="715189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</a:t>
            </a:r>
            <a:r>
              <a:rPr lang="zh-TW" altLang="zh-TW" sz="5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積極爭取</a:t>
            </a:r>
          </a:p>
        </p:txBody>
      </p:sp>
    </p:spTree>
    <p:extLst>
      <p:ext uri="{BB962C8B-B14F-4D97-AF65-F5344CB8AC3E}">
        <p14:creationId xmlns:p14="http://schemas.microsoft.com/office/powerpoint/2010/main" val="1896304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6C70D8-D1BD-4A75-8811-24312D94D023}"/>
              </a:ext>
            </a:extLst>
          </p:cNvPr>
          <p:cNvSpPr/>
          <p:nvPr/>
        </p:nvSpPr>
        <p:spPr>
          <a:xfrm>
            <a:off x="1892577" y="1741606"/>
            <a:ext cx="7945690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>
              <a:lnSpc>
                <a:spcPct val="150000"/>
              </a:lnSpc>
            </a:pPr>
            <a:r>
              <a:rPr lang="en-US" altLang="zh-TW" sz="36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ea typeface="標楷體" panose="03000509000000000000" pitchFamily="65" charset="-120"/>
              </a:rPr>
              <a:t>、</a:t>
            </a:r>
            <a:r>
              <a:rPr lang="zh-TW" altLang="zh-TW" sz="3600" dirty="0">
                <a:ea typeface="標楷體" panose="03000509000000000000" pitchFamily="65" charset="-120"/>
              </a:rPr>
              <a:t>疫情期間，</a:t>
            </a:r>
            <a:r>
              <a:rPr lang="zh-TW" altLang="en-US" sz="3600" dirty="0">
                <a:ea typeface="標楷體" panose="03000509000000000000" pitchFamily="65" charset="-120"/>
              </a:rPr>
              <a:t>加強門禁管制。</a:t>
            </a:r>
            <a:r>
              <a:rPr lang="zh-TW" altLang="zh-TW" sz="3600" dirty="0">
                <a:ea typeface="標楷體" panose="03000509000000000000" pitchFamily="65" charset="-120"/>
              </a:rPr>
              <a:t>家長</a:t>
            </a:r>
            <a:r>
              <a:rPr lang="zh-TW" altLang="en-US" sz="3600" dirty="0">
                <a:ea typeface="標楷體" panose="03000509000000000000" pitchFamily="65" charset="-120"/>
              </a:rPr>
              <a:t>如有需要到校請先與老師預約，並遵守防疫規範。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 marL="711200" indent="-711200">
              <a:lnSpc>
                <a:spcPct val="150000"/>
              </a:lnSpc>
            </a:pPr>
            <a:r>
              <a:rPr lang="en-US" altLang="zh-TW" sz="3600" dirty="0"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ea typeface="標楷體" panose="03000509000000000000" pitchFamily="65" charset="-120"/>
              </a:rPr>
              <a:t>、上校門口兩側，上、放學時段請勿停車，以維護師生通行安全。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3600" dirty="0"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1259E6-3154-4E70-8C19-093173C74D31}"/>
              </a:ext>
            </a:extLst>
          </p:cNvPr>
          <p:cNvSpPr/>
          <p:nvPr/>
        </p:nvSpPr>
        <p:spPr>
          <a:xfrm>
            <a:off x="1892577" y="715189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zh-TW" sz="5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</a:p>
        </p:txBody>
      </p:sp>
    </p:spTree>
    <p:extLst>
      <p:ext uri="{BB962C8B-B14F-4D97-AF65-F5344CB8AC3E}">
        <p14:creationId xmlns:p14="http://schemas.microsoft.com/office/powerpoint/2010/main" val="125955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14B6ACF-3D97-48E2-BE59-24CCCD91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137" y="2100261"/>
            <a:ext cx="7367587" cy="1814513"/>
          </a:xfrm>
        </p:spPr>
        <p:txBody>
          <a:bodyPr>
            <a:normAutofit fontScale="90000" lnSpcReduction="20000"/>
          </a:bodyPr>
          <a:lstStyle/>
          <a:p>
            <a:pPr marL="0" indent="0" algn="ctr">
              <a:buNone/>
            </a:pPr>
            <a:r>
              <a:rPr lang="zh-TW" altLang="en-US" sz="73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輔導室報告</a:t>
            </a:r>
            <a:br>
              <a:rPr lang="en-US" altLang="zh-TW" sz="6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900" dirty="0"/>
            </a:br>
            <a:r>
              <a:rPr lang="en-US" altLang="zh-CN" sz="49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Counseling Division </a:t>
            </a:r>
            <a:r>
              <a:rPr lang="en-US" altLang="zh-TW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report</a:t>
            </a:r>
            <a:endParaRPr lang="zh-TW" alt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397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7AD4ABE-4B54-46D2-B88B-3F51B7B0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組織職掌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b="1" dirty="0">
                <a:latin typeface="+mn-lt"/>
                <a:ea typeface="標楷體" panose="03000509000000000000" pitchFamily="65" charset="-120"/>
              </a:rPr>
              <a:t>Counseling 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</a:rPr>
              <a:t>Division</a:t>
            </a:r>
            <a:r>
              <a:rPr lang="zh-TW" altLang="en-US" sz="3000" dirty="0">
                <a:latin typeface="+mn-lt"/>
              </a:rPr>
              <a:t>  </a:t>
            </a:r>
            <a:r>
              <a:rPr lang="en-US" altLang="zh-TW" sz="3000" b="1" dirty="0">
                <a:latin typeface="+mn-lt"/>
                <a:ea typeface="標楷體" panose="03000509000000000000" pitchFamily="65" charset="-120"/>
              </a:rPr>
              <a:t>organization responsibility</a:t>
            </a:r>
            <a:endParaRPr lang="zh-TW" altLang="en-US" sz="3000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4141" t="24791" r="28399" b="13750"/>
          <a:stretch/>
        </p:blipFill>
        <p:spPr>
          <a:xfrm>
            <a:off x="2231999" y="1157288"/>
            <a:ext cx="7826402" cy="5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6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1B6DC2F-764C-4F01-A6C3-F5AC66C7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工作報告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Counseling Division work report 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966609" y="1593707"/>
            <a:ext cx="4872841" cy="3414492"/>
          </a:xfrm>
          <a:prstGeom prst="wedgeRoundRectCallout">
            <a:avLst>
              <a:gd name="adj1" fmla="val 42652"/>
              <a:gd name="adj2" fmla="val 6329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生涯規劃組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蒐集各種測驗資料並協助教師應用。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實施各項測驗結果之統計分析及製表。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開設實用技藝學程提供多元升學管道。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蒐集、提供及宣導升學、就業相關資訊。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辦理學生生涯發展教育工作。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蒐集、提供及宣導升學、就業相關資訊。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建立畢業生追蹤輔導資料。</a:t>
            </a: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BB48EBC-E6CE-477E-A51D-959CAD614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" y="5008200"/>
            <a:ext cx="1327183" cy="1792648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85851" y="1912576"/>
            <a:ext cx="4729162" cy="3095623"/>
          </a:xfrm>
          <a:prstGeom prst="wedgeRoundRectCallout">
            <a:avLst>
              <a:gd name="adj1" fmla="val -43375"/>
              <a:gd name="adj2" fmla="val 6301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輔導組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提供個別諮商、小團體輔導服務。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舉辦親師座談會增進親師生溝通。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辦理中輟生防治、追蹤與復學輔導。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辦理性平、生命、家庭教育宣導與活動。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辦理高關懷學生課程與活動。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個案研討與督導。 </a:t>
            </a: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C:\Users\julieshyu\Desktop\學務處\107品格\品德-建德\防霸處置\運動服男孩.jpg">
            <a:extLst>
              <a:ext uri="{FF2B5EF4-FFF2-40B4-BE49-F238E27FC236}">
                <a16:creationId xmlns:a16="http://schemas.microsoft.com/office/drawing/2014/main" id="{403A855B-0A4C-42C6-B06D-60E82D41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97" y="4498475"/>
            <a:ext cx="1788103" cy="23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70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1B6DC2F-764C-4F01-A6C3-F5AC66C7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工作報告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Counseling Division work report 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2058" name="Picture 10" descr="cute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90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71450" y="1547813"/>
            <a:ext cx="5848351" cy="2948773"/>
          </a:xfrm>
          <a:prstGeom prst="wedgeRoundRectCallout">
            <a:avLst>
              <a:gd name="adj1" fmla="val -21295"/>
              <a:gd name="adj2" fmla="val 61069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舞蹈班召集人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處理舞蹈藝術才能班相關業務。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辦理基隆市舞蹈比賽。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與仁愛國小合辦國中藝才班聯合舞展。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邀請職業舞團進行教學觀摩座談會。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積極參與社區各項活動，提升並累積學生表演能力。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建立舞蹈班畢業生追蹤輔導資料。</a:t>
            </a: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3" descr="C:\Users\julieshyu\Desktop\品德-建德\防霸處置\馬尾小女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075" y="4760914"/>
            <a:ext cx="1587425" cy="21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686550" y="1621632"/>
            <a:ext cx="5333999" cy="2593182"/>
          </a:xfrm>
          <a:prstGeom prst="wedgeRoundRectCallout">
            <a:avLst>
              <a:gd name="adj1" fmla="val 15844"/>
              <a:gd name="adj2" fmla="val 71671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特教組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計畫及執行資源班學生之篩選鑑定工作。 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資源班學生之個別教育計畫擬定。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資源班課程、教材、教法、製作教具之規劃。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提供特殊教育測驗工具並協助實施測驗。</a:t>
            </a: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資源班畢業學生之追蹤及轉銜輔導。</a:t>
            </a: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582185" y="4782950"/>
            <a:ext cx="4035851" cy="1457791"/>
          </a:xfrm>
          <a:prstGeom prst="wedgeRoundRectCallout">
            <a:avLst>
              <a:gd name="adj1" fmla="val -49757"/>
              <a:gd name="adj2" fmla="val 2552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全校師生午餐相關業務。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菜單設計、補餐事宜。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1B744EA-26FB-4C47-B00A-630A759E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4782950"/>
            <a:ext cx="1327183" cy="17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33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ulieshyu\Desktop\品德-建德\防霸處置\馬尾小女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21" y="661909"/>
            <a:ext cx="4343335" cy="57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737118" y="2210791"/>
            <a:ext cx="5281127" cy="3163077"/>
          </a:xfrm>
          <a:prstGeom prst="wedgeRoundRectCallout">
            <a:avLst>
              <a:gd name="adj1" fmla="val 73160"/>
              <a:gd name="adj2" fmla="val -505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373421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3A490-942C-439C-8EC2-445451C7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段考獎勵</a:t>
            </a:r>
            <a:endParaRPr lang="zh-TW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36FDDD-20DE-434A-97FD-CCB03B592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0" y="1690688"/>
            <a:ext cx="10731230" cy="4486275"/>
          </a:xfrm>
          <a:gradFill flip="none" rotWithShape="1">
            <a:gsLst>
              <a:gs pos="15000">
                <a:schemeClr val="accent1">
                  <a:lumMod val="5000"/>
                  <a:lumOff val="95000"/>
                  <a:alpha val="43000"/>
                </a:schemeClr>
              </a:gs>
              <a:gs pos="77000">
                <a:schemeClr val="bg1"/>
              </a:gs>
              <a:gs pos="47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段考獎勵措施：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依據基隆市立建德國中評量成績優秀獎勵辦法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金梅獎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各科成績均達全年級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或總分為全年級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銀梅獎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各科成績均達全年級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或總分為全年級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進步獎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進步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幅度為每個年級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b="1" u="sng" dirty="0">
                <a:ln w="9525">
                  <a:solidFill>
                    <a:schemeClr val="bg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，且七、八年級段考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總分達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420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分以上，九年級達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分以上。</a:t>
            </a:r>
          </a:p>
          <a:p>
            <a:endParaRPr lang="zh-TW" altLang="en-US" dirty="0"/>
          </a:p>
        </p:txBody>
      </p:sp>
      <p:pic>
        <p:nvPicPr>
          <p:cNvPr id="3074" name="Picture 2" descr="查看來源圖片">
            <a:extLst>
              <a:ext uri="{FF2B5EF4-FFF2-40B4-BE49-F238E27FC236}">
                <a16:creationId xmlns:a16="http://schemas.microsoft.com/office/drawing/2014/main" id="{E88F1502-61B2-4E6A-98A7-BE27790F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5247">
            <a:off x="10159926" y="277016"/>
            <a:ext cx="1717307" cy="17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7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9F036-3DF0-4021-9C1F-89EF5966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段考時間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B19223-4AD2-4BAA-BEAB-897F857255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17" y="5211192"/>
            <a:ext cx="2589483" cy="1674132"/>
          </a:xfrm>
          <a:prstGeom prst="rect">
            <a:avLst/>
          </a:prstGeom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04387"/>
              </p:ext>
            </p:extLst>
          </p:nvPr>
        </p:nvGraphicFramePr>
        <p:xfrm>
          <a:off x="486383" y="1551423"/>
          <a:ext cx="10544783" cy="48591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27743">
                  <a:extLst>
                    <a:ext uri="{9D8B030D-6E8A-4147-A177-3AD203B41FA5}">
                      <a16:colId xmlns:a16="http://schemas.microsoft.com/office/drawing/2014/main" val="3892522840"/>
                    </a:ext>
                  </a:extLst>
                </a:gridCol>
                <a:gridCol w="5487920">
                  <a:extLst>
                    <a:ext uri="{9D8B030D-6E8A-4147-A177-3AD203B41FA5}">
                      <a16:colId xmlns:a16="http://schemas.microsoft.com/office/drawing/2014/main" val="509731156"/>
                    </a:ext>
                  </a:extLst>
                </a:gridCol>
                <a:gridCol w="4429120">
                  <a:extLst>
                    <a:ext uri="{9D8B030D-6E8A-4147-A177-3AD203B41FA5}">
                      <a16:colId xmlns:a16="http://schemas.microsoft.com/office/drawing/2014/main" val="2804121099"/>
                    </a:ext>
                  </a:extLst>
                </a:gridCol>
              </a:tblGrid>
              <a:tr h="84912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TW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lang="zh-TW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8393781"/>
                  </a:ext>
                </a:extLst>
              </a:tr>
              <a:tr h="84912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111</a:t>
                      </a:r>
                      <a:r>
                        <a:rPr lang="zh-TW" alt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年  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10/12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、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10/13  (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三、四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)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第一次段考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8726007"/>
                  </a:ext>
                </a:extLst>
              </a:tr>
              <a:tr h="84912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111</a:t>
                      </a:r>
                      <a:r>
                        <a:rPr lang="zh-TW" alt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年  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11/29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、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11/30  (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二、三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)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第二次段考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9499520"/>
                  </a:ext>
                </a:extLst>
              </a:tr>
              <a:tr h="84912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111</a:t>
                      </a:r>
                      <a:r>
                        <a:rPr lang="zh-TW" alt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年  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12/28   (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三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) 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第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r>
                        <a:rPr lang="zh-TW" alt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～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節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藝能科認知考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335278"/>
                  </a:ext>
                </a:extLst>
              </a:tr>
              <a:tr h="731300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112</a:t>
                      </a:r>
                      <a:r>
                        <a:rPr lang="zh-TW" alt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年  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01/12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、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01/13  (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四、五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)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九年級第三次段考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395241"/>
                  </a:ext>
                </a:extLst>
              </a:tr>
              <a:tr h="731300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112</a:t>
                      </a:r>
                      <a:r>
                        <a:rPr lang="zh-TW" alt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年  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01/17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、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01/18  (</a:t>
                      </a:r>
                      <a:r>
                        <a:rPr lang="zh-TW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二、三</a:t>
                      </a:r>
                      <a:r>
                        <a:rPr lang="en-US" sz="2800" kern="1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)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七八年級第三次段考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795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32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9F036-3DF0-4021-9C1F-89EF5966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九年級模擬考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60615"/>
              </p:ext>
            </p:extLst>
          </p:nvPr>
        </p:nvGraphicFramePr>
        <p:xfrm>
          <a:off x="838200" y="1541697"/>
          <a:ext cx="10173511" cy="49466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09053">
                  <a:extLst>
                    <a:ext uri="{9D8B030D-6E8A-4147-A177-3AD203B41FA5}">
                      <a16:colId xmlns:a16="http://schemas.microsoft.com/office/drawing/2014/main" val="3892522840"/>
                    </a:ext>
                  </a:extLst>
                </a:gridCol>
                <a:gridCol w="4336026">
                  <a:extLst>
                    <a:ext uri="{9D8B030D-6E8A-4147-A177-3AD203B41FA5}">
                      <a16:colId xmlns:a16="http://schemas.microsoft.com/office/drawing/2014/main" val="509731156"/>
                    </a:ext>
                  </a:extLst>
                </a:gridCol>
                <a:gridCol w="2644954">
                  <a:extLst>
                    <a:ext uri="{9D8B030D-6E8A-4147-A177-3AD203B41FA5}">
                      <a16:colId xmlns:a16="http://schemas.microsoft.com/office/drawing/2014/main" val="2804121099"/>
                    </a:ext>
                  </a:extLst>
                </a:gridCol>
                <a:gridCol w="2383478">
                  <a:extLst>
                    <a:ext uri="{9D8B030D-6E8A-4147-A177-3AD203B41FA5}">
                      <a16:colId xmlns:a16="http://schemas.microsoft.com/office/drawing/2014/main" val="808804001"/>
                    </a:ext>
                  </a:extLst>
                </a:gridCol>
              </a:tblGrid>
              <a:tr h="989330"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次別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測驗日期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測驗範圍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版本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8393781"/>
                  </a:ext>
                </a:extLst>
              </a:tr>
              <a:tr h="989330"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zh-TW" alt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  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09/06</a:t>
                      </a:r>
                      <a:r>
                        <a:rPr lang="zh-TW" alt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09/07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冊）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南一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8726007"/>
                  </a:ext>
                </a:extLst>
              </a:tr>
              <a:tr h="989330"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zh-TW" alt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  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12/22</a:t>
                      </a:r>
                      <a:r>
                        <a:rPr lang="zh-TW" alt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12/23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800" b="0" kern="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1-4</a:t>
                      </a:r>
                      <a:r>
                        <a:rPr lang="zh-TW" sz="2800" b="0" kern="1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冊）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翰林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9499520"/>
                  </a:ext>
                </a:extLst>
              </a:tr>
              <a:tr h="989330"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alt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  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02/21</a:t>
                      </a:r>
                      <a:r>
                        <a:rPr lang="zh-TW" alt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02/22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冊）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康軒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335278"/>
                  </a:ext>
                </a:extLst>
              </a:tr>
              <a:tr h="989330"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4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alt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  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04/20~04/21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冊）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南一</a:t>
                      </a:r>
                      <a:endParaRPr lang="zh-TW" sz="2800" b="0" kern="1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395241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57B19223-4AD2-4BAA-BEAB-897F857255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17" y="5211192"/>
            <a:ext cx="2589483" cy="16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1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雙語學校與多元學習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7F7509-BB96-4293-81DC-74864534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17" y="1547446"/>
            <a:ext cx="10982094" cy="53105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辦理英文演講比賽：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 (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節八年級學生。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本校每周四為學校英語日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，進行英語廣播、英語歌曲、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ICRT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校長議題分享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學校雙語環境建置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彈性課程規劃：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學年度本校的彈性課程除了班會、週會、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聯課活動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之外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彈性課程：小書我最繪、交享閱、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Literature Circle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專題我最型、在地領航員、群英匯、媒體識讀、智慧節電。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建德國中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榮獲閱讀磐石獎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。在晨讀方面，建德交享閱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提供七八年級晨讀教材，九年級則鼓勵自主閱讀。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034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63" y="365125"/>
            <a:ext cx="9844391" cy="1444220"/>
          </a:xfrm>
          <a:solidFill>
            <a:schemeClr val="lt1">
              <a:alpha val="6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zh-TW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zh-TW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德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蟬</a:t>
            </a:r>
            <a:r>
              <a:rPr lang="zh-TW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普通班升學率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非資優班學校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 </a:t>
            </a:r>
            <a:r>
              <a:rPr lang="zh-TW" altLang="zh-TW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基隆第一</a:t>
            </a:r>
            <a:endParaRPr lang="zh-TW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7F7509-BB96-4293-81DC-74864534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17" y="1626576"/>
            <a:ext cx="10982094" cy="5231423"/>
          </a:xfrm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81423"/>
              </p:ext>
            </p:extLst>
          </p:nvPr>
        </p:nvGraphicFramePr>
        <p:xfrm>
          <a:off x="838200" y="1690688"/>
          <a:ext cx="10515600" cy="227279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505901">
                  <a:extLst>
                    <a:ext uri="{9D8B030D-6E8A-4147-A177-3AD203B41FA5}">
                      <a16:colId xmlns:a16="http://schemas.microsoft.com/office/drawing/2014/main" val="506647328"/>
                    </a:ext>
                  </a:extLst>
                </a:gridCol>
                <a:gridCol w="3505901">
                  <a:extLst>
                    <a:ext uri="{9D8B030D-6E8A-4147-A177-3AD203B41FA5}">
                      <a16:colId xmlns:a16="http://schemas.microsoft.com/office/drawing/2014/main" val="3496273876"/>
                    </a:ext>
                  </a:extLst>
                </a:gridCol>
                <a:gridCol w="3503798">
                  <a:extLst>
                    <a:ext uri="{9D8B030D-6E8A-4147-A177-3AD203B41FA5}">
                      <a16:colId xmlns:a16="http://schemas.microsoft.com/office/drawing/2014/main" val="2057071572"/>
                    </a:ext>
                  </a:extLst>
                </a:gridCol>
              </a:tblGrid>
              <a:tr h="6930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七年級學生數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八年級學生數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九年級學生數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388952"/>
                  </a:ext>
                </a:extLst>
              </a:tr>
              <a:tr h="7898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706822"/>
                  </a:ext>
                </a:extLst>
              </a:tr>
              <a:tr h="7898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197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221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262</a:t>
                      </a:r>
                      <a:r>
                        <a:rPr lang="zh-TW" sz="28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5573604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2715"/>
              </p:ext>
            </p:extLst>
          </p:nvPr>
        </p:nvGraphicFramePr>
        <p:xfrm>
          <a:off x="838200" y="4027594"/>
          <a:ext cx="10515600" cy="24591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57577">
                  <a:extLst>
                    <a:ext uri="{9D8B030D-6E8A-4147-A177-3AD203B41FA5}">
                      <a16:colId xmlns:a16="http://schemas.microsoft.com/office/drawing/2014/main" val="2764863491"/>
                    </a:ext>
                  </a:extLst>
                </a:gridCol>
                <a:gridCol w="2264248">
                  <a:extLst>
                    <a:ext uri="{9D8B030D-6E8A-4147-A177-3AD203B41FA5}">
                      <a16:colId xmlns:a16="http://schemas.microsoft.com/office/drawing/2014/main" val="2334323678"/>
                    </a:ext>
                  </a:extLst>
                </a:gridCol>
                <a:gridCol w="2264248">
                  <a:extLst>
                    <a:ext uri="{9D8B030D-6E8A-4147-A177-3AD203B41FA5}">
                      <a16:colId xmlns:a16="http://schemas.microsoft.com/office/drawing/2014/main" val="3012977337"/>
                    </a:ext>
                  </a:extLst>
                </a:gridCol>
                <a:gridCol w="2264248">
                  <a:extLst>
                    <a:ext uri="{9D8B030D-6E8A-4147-A177-3AD203B41FA5}">
                      <a16:colId xmlns:a16="http://schemas.microsoft.com/office/drawing/2014/main" val="2427595830"/>
                    </a:ext>
                  </a:extLst>
                </a:gridCol>
                <a:gridCol w="2265279">
                  <a:extLst>
                    <a:ext uri="{9D8B030D-6E8A-4147-A177-3AD203B41FA5}">
                      <a16:colId xmlns:a16="http://schemas.microsoft.com/office/drawing/2014/main" val="3521016397"/>
                    </a:ext>
                  </a:extLst>
                </a:gridCol>
              </a:tblGrid>
              <a:tr h="13907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會考</a:t>
                      </a:r>
                      <a:endParaRPr lang="en-US" altLang="zh-TW" sz="2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分以上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松山高中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2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24.6</a:t>
                      </a: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分以上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內湖高中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2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21.8</a:t>
                      </a: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分以上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南湖高中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2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安樂高中以上</a:t>
                      </a:r>
                      <a:b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優免入學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2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7287298"/>
                  </a:ext>
                </a:extLst>
              </a:tr>
              <a:tr h="10684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達標</a:t>
                      </a:r>
                      <a:endParaRPr lang="en-US" altLang="zh-TW" sz="2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36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zh-TW" sz="36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zh-TW" sz="36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zh-TW" sz="3600" b="0" kern="1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6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0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9A29-AF21-42C4-A128-00887DB5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年國九升學榮譽榜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7F7509-BB96-4293-81DC-74864534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421" y="1547446"/>
            <a:ext cx="9358009" cy="531055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建國中學 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軒</a:t>
            </a: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成功高中 許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尚</a:t>
            </a: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松山高中 陳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葆</a:t>
            </a: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大同高中 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均</a:t>
            </a: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中崙高中 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耘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麗山高中 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彤</a:t>
            </a: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成淵高中 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蔡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睿</a:t>
            </a: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大直高中 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謙</a:t>
            </a: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西松高中 邱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94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3005</Words>
  <Application>Microsoft Office PowerPoint</Application>
  <PresentationFormat>寬螢幕</PresentationFormat>
  <Paragraphs>471</Paragraphs>
  <Slides>37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9" baseType="lpstr">
      <vt:lpstr>微软雅黑</vt:lpstr>
      <vt:lpstr>華康方圓體W7</vt:lpstr>
      <vt:lpstr>華康正顏楷體W5</vt:lpstr>
      <vt:lpstr>華康特粗楷體</vt:lpstr>
      <vt:lpstr>微軟正黑體</vt:lpstr>
      <vt:lpstr>標楷體</vt:lpstr>
      <vt:lpstr>Arial</vt:lpstr>
      <vt:lpstr>Calibri</vt:lpstr>
      <vt:lpstr>Calibri Light</vt:lpstr>
      <vt:lpstr>Eras Bold ITC</vt:lpstr>
      <vt:lpstr>Times New Roman</vt:lpstr>
      <vt:lpstr>Office 佈景主題</vt:lpstr>
      <vt:lpstr>教務處報告  Office of  Academic  Affairs</vt:lpstr>
      <vt:lpstr>教務處組織職掌</vt:lpstr>
      <vt:lpstr>成績評量準則</vt:lpstr>
      <vt:lpstr>段考獎勵</vt:lpstr>
      <vt:lpstr>段考時間</vt:lpstr>
      <vt:lpstr>九年級模擬考</vt:lpstr>
      <vt:lpstr>雙語學校與多元學習</vt:lpstr>
      <vt:lpstr>建德 蟬聯  普通班升學率(非資優班學校)   基隆第一</vt:lpstr>
      <vt:lpstr> 111年國九升學榮譽榜</vt:lpstr>
      <vt:lpstr> 111年國九升學榮譽榜</vt:lpstr>
      <vt:lpstr> 111年國九升學榮譽榜</vt:lpstr>
      <vt:lpstr> 112年國中教育會考時間表</vt:lpstr>
      <vt:lpstr> 教育會考各科時間、題數</vt:lpstr>
      <vt:lpstr> 北北基會考等級標示</vt:lpstr>
      <vt:lpstr> 111年會考各科百分比統計表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輔導室組織職掌 Counseling Division  organization responsibility</vt:lpstr>
      <vt:lpstr>輔導室工作報告 Counseling Division work report </vt:lpstr>
      <vt:lpstr>輔導室工作報告 Counseling Division work report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epc01</dc:creator>
  <cp:lastModifiedBy>志成啟程管顧 張</cp:lastModifiedBy>
  <cp:revision>206</cp:revision>
  <dcterms:created xsi:type="dcterms:W3CDTF">2019-05-30T03:25:12Z</dcterms:created>
  <dcterms:modified xsi:type="dcterms:W3CDTF">2022-09-25T11:24:15Z</dcterms:modified>
</cp:coreProperties>
</file>