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22"/>
  </p:notesMasterIdLst>
  <p:handoutMasterIdLst>
    <p:handoutMasterId r:id="rId23"/>
  </p:handoutMasterIdLst>
  <p:sldIdLst>
    <p:sldId id="817" r:id="rId5"/>
    <p:sldId id="820" r:id="rId6"/>
    <p:sldId id="604" r:id="rId7"/>
    <p:sldId id="717" r:id="rId8"/>
    <p:sldId id="812" r:id="rId9"/>
    <p:sldId id="606" r:id="rId10"/>
    <p:sldId id="607" r:id="rId11"/>
    <p:sldId id="608" r:id="rId12"/>
    <p:sldId id="722" r:id="rId13"/>
    <p:sldId id="813" r:id="rId14"/>
    <p:sldId id="814" r:id="rId15"/>
    <p:sldId id="723" r:id="rId16"/>
    <p:sldId id="815" r:id="rId17"/>
    <p:sldId id="816" r:id="rId18"/>
    <p:sldId id="808" r:id="rId19"/>
    <p:sldId id="821" r:id="rId20"/>
    <p:sldId id="757" r:id="rId21"/>
  </p:sldIdLst>
  <p:sldSz cx="12192000" cy="6858000"/>
  <p:notesSz cx="67976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3F9FA"/>
          </a:solidFill>
        </a:fill>
      </a:tcStyle>
    </a:wholeTbl>
    <a:band1H>
      <a:tcStyle>
        <a:tcBdr/>
        <a:fill>
          <a:solidFill>
            <a:srgbClr val="E7F3F4"/>
          </a:solidFill>
        </a:fill>
      </a:tcStyle>
    </a:band1H>
    <a:band2H>
      <a:tcStyle>
        <a:tcBdr/>
      </a:tcStyle>
    </a:band2H>
    <a:band1V>
      <a:tcStyle>
        <a:tcBdr/>
        <a:fill>
          <a:solidFill>
            <a:srgbClr val="E7F3F4"/>
          </a:solidFill>
        </a:fill>
      </a:tcStyle>
    </a:band1V>
    <a:band2V>
      <a:tcStyle>
        <a:tcBdr/>
      </a:tcStyle>
    </a:band2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BBE0E3"/>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BBE0E3"/>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F"/>
          </a:solidFill>
        </a:fill>
      </a:tcStyle>
    </a:wholeTbl>
    <a:band1H>
      <a:tcStyle>
        <a:tcBdr/>
        <a:fill>
          <a:solidFill>
            <a:srgbClr val="CDCDDE"/>
          </a:solidFill>
        </a:fill>
      </a:tcStyle>
    </a:band1H>
    <a:band2H>
      <a:tcStyle>
        <a:tcBdr/>
      </a:tcStyle>
    </a:band2H>
    <a:band1V>
      <a:tcStyle>
        <a:tcBdr/>
        <a:fill>
          <a:solidFill>
            <a:srgbClr val="CDCDDE"/>
          </a:solidFill>
        </a:fill>
      </a:tcStyle>
    </a:band1V>
    <a:band2V>
      <a:tcStyle>
        <a:tcBdr/>
      </a:tcStyle>
    </a:band2V>
    <a:lastCol>
      <a:tcTxStyle b="on">
        <a:font>
          <a:latin typeface="+mn-lt"/>
          <a:ea typeface="+mn-ea"/>
          <a:cs typeface="+mn-cs"/>
        </a:font>
        <a:srgbClr val="FFFFFF"/>
      </a:tcTxStyle>
      <a:tcStyle>
        <a:tcBdr/>
        <a:fill>
          <a:solidFill>
            <a:srgbClr val="333399"/>
          </a:solidFill>
        </a:fill>
      </a:tcStyle>
    </a:lastCol>
    <a:firstCol>
      <a:tcTxStyle b="on">
        <a:font>
          <a:latin typeface="+mn-lt"/>
          <a:ea typeface="+mn-ea"/>
          <a:cs typeface="+mn-cs"/>
        </a:font>
        <a:srgbClr val="FFFFFF"/>
      </a:tcTxStyle>
      <a:tcStyle>
        <a:tcBdr/>
        <a:fill>
          <a:solidFill>
            <a:srgbClr val="33339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33339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333399"/>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D"/>
          </a:solidFill>
        </a:fill>
      </a:tcStyle>
    </a:wholeTbl>
    <a:band1H>
      <a:tcStyle>
        <a:tcBdr/>
        <a:fill>
          <a:solidFill>
            <a:srgbClr val="CDCDDA"/>
          </a:solidFill>
        </a:fill>
      </a:tcStyle>
    </a:band1H>
    <a:band2H>
      <a:tcStyle>
        <a:tcBdr/>
      </a:tcStyle>
    </a:band2H>
    <a:band1V>
      <a:tcStyle>
        <a:tcBdr/>
        <a:fill>
          <a:solidFill>
            <a:srgbClr val="CDCDDA"/>
          </a:solidFill>
        </a:fill>
      </a:tcStyle>
    </a:band1V>
    <a:band2V>
      <a:tcStyle>
        <a:tcBdr/>
      </a:tcStyle>
    </a:band2V>
    <a:lastCol>
      <a:tcTxStyle b="on">
        <a:font>
          <a:latin typeface="+mn-lt"/>
          <a:ea typeface="+mn-ea"/>
          <a:cs typeface="+mn-cs"/>
        </a:font>
        <a:srgbClr val="FFFFFF"/>
      </a:tcTxStyle>
      <a:tcStyle>
        <a:tcBdr/>
        <a:fill>
          <a:solidFill>
            <a:srgbClr val="2D2D8A"/>
          </a:solidFill>
        </a:fill>
      </a:tcStyle>
    </a:lastCol>
    <a:firstCol>
      <a:tcTxStyle b="on">
        <a:font>
          <a:latin typeface="+mn-lt"/>
          <a:ea typeface="+mn-ea"/>
          <a:cs typeface="+mn-cs"/>
        </a:font>
        <a:srgbClr val="FFFFFF"/>
      </a:tcTxStyle>
      <a:tcStyle>
        <a:tcBdr/>
        <a:fill>
          <a:solidFill>
            <a:srgbClr val="2D2D8A"/>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2D2D8A"/>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2D2D8A"/>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8FCFC"/>
          </a:solidFill>
        </a:fill>
      </a:tcStyle>
    </a:wholeTbl>
    <a:band1H>
      <a:tcStyle>
        <a:tcBdr/>
        <a:fill>
          <a:solidFill>
            <a:srgbClr val="F1F8F9"/>
          </a:solidFill>
        </a:fill>
      </a:tcStyle>
    </a:band1H>
    <a:band2H>
      <a:tcStyle>
        <a:tcBdr/>
      </a:tcStyle>
    </a:band2H>
    <a:band1V>
      <a:tcStyle>
        <a:tcBdr/>
        <a:fill>
          <a:solidFill>
            <a:srgbClr val="F1F8F9"/>
          </a:solidFill>
        </a:fill>
      </a:tcStyle>
    </a:band1V>
    <a:band2V>
      <a:tcStyle>
        <a:tcBdr/>
      </a:tcStyle>
    </a:band2V>
    <a:lastCol>
      <a:tcTxStyle b="on">
        <a:font>
          <a:latin typeface="+mn-lt"/>
          <a:ea typeface="+mn-ea"/>
          <a:cs typeface="+mn-cs"/>
        </a:font>
        <a:srgbClr val="FFFFFF"/>
      </a:tcTxStyle>
      <a:tcStyle>
        <a:tcBdr/>
        <a:fill>
          <a:solidFill>
            <a:srgbClr val="DAEDEF"/>
          </a:solidFill>
        </a:fill>
      </a:tcStyle>
    </a:lastCol>
    <a:firstCol>
      <a:tcTxStyle b="on">
        <a:font>
          <a:latin typeface="+mn-lt"/>
          <a:ea typeface="+mn-ea"/>
          <a:cs typeface="+mn-cs"/>
        </a:font>
        <a:srgbClr val="FFFFFF"/>
      </a:tcTxStyle>
      <a:tcStyle>
        <a:tcBdr/>
        <a:fill>
          <a:solidFill>
            <a:srgbClr val="DAEDEF"/>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DAEDEF"/>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DAEDEF"/>
          </a:solidFill>
        </a:fill>
      </a:tcStyle>
    </a:firstRow>
  </a:tblStyle>
  <a:tblStyle styleId="{37CE84F3-28C3-443E-9E96-99CF82512B78}" styleName="">
    <a:wholeTbl>
      <a:tcTxStyle>
        <a:font>
          <a:latin typeface="+mn-lt"/>
          <a:ea typeface="+mn-ea"/>
          <a:cs typeface="+mn-cs"/>
        </a:font>
        <a:srgbClr val="FFFFFF"/>
      </a:tcTxStyle>
      <a:tcStyle>
        <a:tcBdr/>
        <a:fill>
          <a:solidFill>
            <a:srgbClr val="C0504D"/>
          </a:solidFill>
        </a:fill>
      </a:tcStyle>
    </a:wholeTbl>
    <a:band1H>
      <a:tcStyle>
        <a:tcBdr/>
        <a:fill>
          <a:solidFill>
            <a:srgbClr val="993E3C"/>
          </a:solidFill>
        </a:fill>
      </a:tcStyle>
    </a:band1H>
    <a:band1V>
      <a:tcStyle>
        <a:tcBdr/>
        <a:fill>
          <a:solidFill>
            <a:srgbClr val="993E3C"/>
          </a:solidFill>
        </a:fill>
      </a:tcStyle>
    </a:band1V>
    <a:lastCol>
      <a:tcTxStyle b="on">
        <a:font>
          <a:latin typeface=""/>
          <a:ea typeface=""/>
          <a:cs typeface=""/>
        </a:font>
      </a:tcTxStyle>
      <a:tcStyle>
        <a:tcBdr>
          <a:left>
            <a:ln w="25402" cap="flat" cmpd="sng" algn="ctr">
              <a:solidFill>
                <a:srgbClr val="FFFFFF"/>
              </a:solidFill>
              <a:prstDash val="solid"/>
              <a:round/>
              <a:headEnd type="none" w="med" len="med"/>
              <a:tailEnd type="none" w="med" len="med"/>
            </a:ln>
          </a:left>
        </a:tcBdr>
        <a:fill>
          <a:solidFill>
            <a:srgbClr val="993E3C"/>
          </a:solidFill>
        </a:fill>
      </a:tcStyle>
    </a:lastCol>
    <a:firstCol>
      <a:tcTxStyle b="on">
        <a:font>
          <a:latin typeface=""/>
          <a:ea typeface=""/>
          <a:cs typeface=""/>
        </a:font>
      </a:tcTxStyle>
      <a:tcStyle>
        <a:tcBdr>
          <a:right>
            <a:ln w="25402" cap="flat" cmpd="sng" algn="ctr">
              <a:solidFill>
                <a:srgbClr val="FFFFFF"/>
              </a:solidFill>
              <a:prstDash val="solid"/>
              <a:round/>
              <a:headEnd type="none" w="med" len="med"/>
              <a:tailEnd type="none" w="med" len="med"/>
            </a:ln>
          </a:right>
        </a:tcBdr>
        <a:fill>
          <a:solidFill>
            <a:srgbClr val="993E3C"/>
          </a:solidFill>
        </a:fill>
      </a:tcStyle>
    </a:firstCol>
    <a:lastRow>
      <a:tcTxStyle b="on">
        <a:font>
          <a:latin typeface=""/>
          <a:ea typeface=""/>
          <a:cs typeface=""/>
        </a:font>
      </a:tcTxStyle>
      <a:tcStyle>
        <a:tcBdr>
          <a:top>
            <a:ln w="25402" cap="flat" cmpd="sng" algn="ctr">
              <a:solidFill>
                <a:srgbClr val="FFFFFF"/>
              </a:solidFill>
              <a:prstDash val="solid"/>
              <a:round/>
              <a:headEnd type="none" w="med" len="med"/>
              <a:tailEnd type="none" w="med" len="med"/>
            </a:ln>
          </a:top>
        </a:tcBdr>
        <a:fill>
          <a:solidFill>
            <a:srgbClr val="7F3230"/>
          </a:solidFill>
        </a:fill>
      </a:tcStyle>
    </a:lastRow>
    <a:firstRow>
      <a:tcTxStyle b="on">
        <a:font>
          <a:latin typeface=""/>
          <a:ea typeface=""/>
          <a:cs typeface=""/>
        </a:font>
      </a:tcTxStyle>
      <a:tcStyle>
        <a:tcBdr>
          <a:bottom>
            <a:ln w="25402" cap="flat" cmpd="sng" algn="ctr">
              <a:solidFill>
                <a:srgbClr val="FFFFFF"/>
              </a:solidFill>
              <a:prstDash val="solid"/>
              <a:round/>
              <a:headEnd type="none" w="med" len="med"/>
              <a:tailEnd type="none" w="med" len="med"/>
            </a:ln>
          </a:bottom>
        </a:tcBdr>
        <a:fill>
          <a:solidFill>
            <a:srgbClr val="000000"/>
          </a:solidFill>
        </a:fill>
      </a:tcStyle>
    </a:firstRow>
  </a:tblStyle>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BBE0E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53"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c:style val="2"/>
  <c:chart>
    <c:autoTitleDeleted val="1"/>
    <c:plotArea>
      <c:layout/>
      <c:pieChart>
        <c:varyColors val="1"/>
        <c:ser>
          <c:idx val="0"/>
          <c:order val="0"/>
          <c:tx>
            <c:v>數列1</c:v>
          </c:tx>
          <c:dPt>
            <c:idx val="0"/>
            <c:bubble3D val="0"/>
            <c:spPr>
              <a:solidFill>
                <a:srgbClr val="4472C4"/>
              </a:solidFill>
              <a:ln w="19046">
                <a:solidFill>
                  <a:srgbClr val="FFFFFF"/>
                </a:solidFill>
                <a:prstDash val="solid"/>
              </a:ln>
            </c:spPr>
            <c:extLst>
              <c:ext xmlns:c16="http://schemas.microsoft.com/office/drawing/2014/chart" uri="{C3380CC4-5D6E-409C-BE32-E72D297353CC}">
                <c16:uniqueId val="{00000000-AB47-4AEE-A1C0-F1DA56E60BD8}"/>
              </c:ext>
            </c:extLst>
          </c:dPt>
          <c:dPt>
            <c:idx val="1"/>
            <c:bubble3D val="0"/>
            <c:spPr>
              <a:solidFill>
                <a:srgbClr val="ED7D31"/>
              </a:solidFill>
              <a:ln w="19046">
                <a:solidFill>
                  <a:srgbClr val="FFFFFF"/>
                </a:solidFill>
                <a:prstDash val="solid"/>
              </a:ln>
            </c:spPr>
            <c:extLst>
              <c:ext xmlns:c16="http://schemas.microsoft.com/office/drawing/2014/chart" uri="{C3380CC4-5D6E-409C-BE32-E72D297353CC}">
                <c16:uniqueId val="{00000001-AB47-4AEE-A1C0-F1DA56E60BD8}"/>
              </c:ext>
            </c:extLst>
          </c:dPt>
          <c:dLbls>
            <c:dLbl>
              <c:idx val="0"/>
              <c:layout>
                <c:manualLayout>
                  <c:xMode val="edge"/>
                  <c:yMode val="edge"/>
                  <c:x val="0.52083333333333337"/>
                  <c:y val="0.30555555555555558"/>
                </c:manualLayout>
              </c:layout>
              <c:tx>
                <c:rich>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FFFFFF"/>
                        </a:solidFill>
                        <a:effectLst>
                          <a:outerShdw dist="38096" dir="2700000">
                            <a:srgbClr val="000000"/>
                          </a:outerShdw>
                        </a:effectLst>
                        <a:latin typeface="Times New Roman" pitchFamily="18"/>
                        <a:cs typeface="Times New Roman" pitchFamily="18"/>
                      </a:defRPr>
                    </a:pPr>
                    <a:r>
                      <a:rPr lang="en-US" altLang="zh-TW" sz="2400" b="0" i="0" u="none" strike="noStrike" kern="1200" cap="none" spc="0" baseline="0">
                        <a:solidFill>
                          <a:srgbClr val="FFFFFF"/>
                        </a:solidFill>
                        <a:effectLst>
                          <a:outerShdw dist="38096" dir="2700000">
                            <a:srgbClr val="000000"/>
                          </a:outerShdw>
                        </a:effectLst>
                        <a:uFillTx/>
                        <a:latin typeface="Times New Roman" pitchFamily="18"/>
                        <a:cs typeface="Times New Roman" pitchFamily="18"/>
                      </a:rPr>
                      <a:t>20%</a:t>
                    </a: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AB47-4AEE-A1C0-F1DA56E60BD8}"/>
                </c:ext>
              </c:extLst>
            </c:dLbl>
            <c:dLbl>
              <c:idx val="1"/>
              <c:layout>
                <c:manualLayout>
                  <c:xMode val="edge"/>
                  <c:yMode val="edge"/>
                  <c:x val="0.31343678915135609"/>
                  <c:y val="0.48844889180519102"/>
                </c:manualLayout>
              </c:layout>
              <c:tx>
                <c:rich>
                  <a:bodyPr vert="horz" lIns="0" tIns="0" rIns="0" bIns="0"/>
                  <a:lstStyle/>
                  <a:p>
                    <a:pPr marL="0" marR="0" indent="0" algn="ctr" defTabSz="914400" rtl="0" fontAlgn="auto" hangingPunct="1">
                      <a:lnSpc>
                        <a:spcPct val="100000"/>
                      </a:lnSpc>
                      <a:spcBef>
                        <a:spcPts val="0"/>
                      </a:spcBef>
                      <a:spcAft>
                        <a:spcPts val="0"/>
                      </a:spcAft>
                      <a:tabLst/>
                      <a:defRPr sz="2400" b="0" i="0" u="none" strike="noStrike" kern="1200" baseline="0">
                        <a:solidFill>
                          <a:srgbClr val="000000"/>
                        </a:solidFill>
                        <a:latin typeface="Times New Roman" pitchFamily="18"/>
                        <a:cs typeface="Times New Roman" pitchFamily="18"/>
                      </a:defRPr>
                    </a:pPr>
                    <a:r>
                      <a:rPr lang="en-US" altLang="zh-TW" sz="2400" b="0" i="0" u="none" strike="noStrike" kern="1200" cap="none" spc="0" baseline="0">
                        <a:solidFill>
                          <a:srgbClr val="000000"/>
                        </a:solidFill>
                        <a:uFillTx/>
                        <a:latin typeface="Times New Roman" pitchFamily="18"/>
                        <a:cs typeface="Times New Roman" pitchFamily="18"/>
                      </a:rPr>
                      <a:t>80%</a:t>
                    </a:r>
                    <a:r>
                      <a:rPr lang="zh-TW" altLang="en-US" sz="2400" b="0" i="0" u="none" strike="noStrike" kern="1200" cap="none" spc="0" baseline="0">
                        <a:solidFill>
                          <a:srgbClr val="000000"/>
                        </a:solidFill>
                        <a:uFillTx/>
                        <a:latin typeface="Times New Roman" pitchFamily="18"/>
                        <a:cs typeface="Times New Roman" pitchFamily="18"/>
                      </a:rPr>
                      <a:t>閱讀</a:t>
                    </a:r>
                    <a:br>
                      <a:rPr lang="zh-TW" altLang="en-US" sz="2400" b="0" i="0" u="none" strike="noStrike" kern="1200" cap="none" spc="0" baseline="0">
                        <a:solidFill>
                          <a:srgbClr val="000000"/>
                        </a:solidFill>
                        <a:uFillTx/>
                        <a:latin typeface="Times New Roman" pitchFamily="18"/>
                        <a:cs typeface="Times New Roman" pitchFamily="18"/>
                      </a:rPr>
                    </a:br>
                    <a:endParaRPr lang="zh-TW" altLang="en-US" sz="2400" b="0" i="0" u="none" strike="noStrike" kern="1200" cap="none" spc="0" baseline="0">
                      <a:solidFill>
                        <a:srgbClr val="000000"/>
                      </a:solidFill>
                      <a:uFillTx/>
                      <a:latin typeface="Times New Roman" pitchFamily="18"/>
                      <a:cs typeface="Times New Roman" pitchFamily="18"/>
                    </a:endParaRP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B47-4AEE-A1C0-F1DA56E60BD8}"/>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FFFFFF"/>
                    </a:solidFill>
                    <a:latin typeface="Calibri"/>
                  </a:defRPr>
                </a:pPr>
                <a:endParaRPr lang="zh-TW"/>
              </a:p>
            </c:txPr>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Lit>
              <c:ptCount val="2"/>
              <c:pt idx="0">
                <c:v>聽力</c:v>
              </c:pt>
              <c:pt idx="1">
                <c:v>閱讀</c:v>
              </c:pt>
            </c:strLit>
          </c:cat>
          <c:val>
            <c:numLit>
              <c:formatCode>General</c:formatCode>
              <c:ptCount val="2"/>
              <c:pt idx="0">
                <c:v>0.2</c:v>
              </c:pt>
              <c:pt idx="1">
                <c:v>0.8</c:v>
              </c:pt>
            </c:numLit>
          </c:val>
        </c:ser>
        <c:dLbls>
          <c:showLegendKey val="0"/>
          <c:showVal val="0"/>
          <c:showCatName val="0"/>
          <c:showSerName val="0"/>
          <c:showPercent val="0"/>
          <c:showBubbleSize val="0"/>
          <c:showLeaderLines val="1"/>
        </c:dLbls>
        <c:firstSliceAng val="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000000"/>
          </a:solidFill>
          <a:latin typeface="Calibri"/>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c:style val="2"/>
  <c:chart>
    <c:autoTitleDeleted val="1"/>
    <c:plotArea>
      <c:layout/>
      <c:pieChart>
        <c:varyColors val="1"/>
        <c:ser>
          <c:idx val="0"/>
          <c:order val="0"/>
          <c:tx>
            <c:v>數列1</c:v>
          </c:tx>
          <c:dPt>
            <c:idx val="0"/>
            <c:bubble3D val="0"/>
            <c:spPr>
              <a:solidFill>
                <a:srgbClr val="70AD47"/>
              </a:solidFill>
              <a:ln w="19046">
                <a:solidFill>
                  <a:srgbClr val="FFFFFF"/>
                </a:solidFill>
                <a:prstDash val="solid"/>
              </a:ln>
            </c:spPr>
            <c:extLst>
              <c:ext xmlns:c16="http://schemas.microsoft.com/office/drawing/2014/chart" uri="{C3380CC4-5D6E-409C-BE32-E72D297353CC}">
                <c16:uniqueId val="{00000000-8B44-443F-86DA-027AF14AD59D}"/>
              </c:ext>
            </c:extLst>
          </c:dPt>
          <c:dPt>
            <c:idx val="1"/>
            <c:bubble3D val="0"/>
            <c:spPr>
              <a:solidFill>
                <a:srgbClr val="5B9BD5"/>
              </a:solidFill>
              <a:ln w="19046">
                <a:solidFill>
                  <a:srgbClr val="FFFFFF"/>
                </a:solidFill>
                <a:prstDash val="solid"/>
              </a:ln>
            </c:spPr>
            <c:extLst>
              <c:ext xmlns:c16="http://schemas.microsoft.com/office/drawing/2014/chart" uri="{C3380CC4-5D6E-409C-BE32-E72D297353CC}">
                <c16:uniqueId val="{00000001-8B44-443F-86DA-027AF14AD59D}"/>
              </c:ext>
            </c:extLst>
          </c:dPt>
          <c:dLbls>
            <c:dLbl>
              <c:idx val="0"/>
              <c:tx>
                <c:rich>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000000"/>
                        </a:solidFill>
                        <a:latin typeface="Times New Roman" pitchFamily="18"/>
                        <a:cs typeface="Times New Roman" pitchFamily="18"/>
                      </a:defRPr>
                    </a:pPr>
                    <a:r>
                      <a:rPr lang="en-US" altLang="zh-TW" sz="2400" b="0" i="0" u="none" strike="noStrike" kern="1200" cap="none" spc="0" baseline="0">
                        <a:solidFill>
                          <a:srgbClr val="000000"/>
                        </a:solidFill>
                        <a:uFillTx/>
                        <a:latin typeface="Times New Roman" pitchFamily="18"/>
                        <a:cs typeface="Times New Roman" pitchFamily="18"/>
                      </a:rPr>
                      <a:t>15%</a:t>
                    </a: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8B44-443F-86DA-027AF14AD59D}"/>
                </c:ext>
              </c:extLst>
            </c:dLbl>
            <c:dLbl>
              <c:idx val="1"/>
              <c:layout>
                <c:manualLayout>
                  <c:xMode val="edge"/>
                  <c:yMode val="edge"/>
                  <c:x val="0.30226793525809276"/>
                  <c:y val="0.49076370662000585"/>
                </c:manualLayout>
              </c:layout>
              <c:tx>
                <c:rich>
                  <a:bodyPr vert="horz" lIns="0" tIns="0" rIns="0" bIns="0"/>
                  <a:lstStyle/>
                  <a:p>
                    <a:pPr marL="0" marR="0" indent="0" algn="ctr" defTabSz="914400" rtl="0" fontAlgn="auto" hangingPunct="1">
                      <a:lnSpc>
                        <a:spcPct val="100000"/>
                      </a:lnSpc>
                      <a:spcBef>
                        <a:spcPts val="0"/>
                      </a:spcBef>
                      <a:spcAft>
                        <a:spcPts val="0"/>
                      </a:spcAft>
                      <a:tabLst/>
                      <a:defRPr sz="2400" b="0" i="0" u="none" strike="noStrike" kern="1200" baseline="0">
                        <a:solidFill>
                          <a:srgbClr val="000000"/>
                        </a:solidFill>
                        <a:latin typeface="Times New Roman" pitchFamily="18"/>
                        <a:cs typeface="Times New Roman" pitchFamily="18"/>
                      </a:defRPr>
                    </a:pPr>
                    <a:r>
                      <a:rPr lang="en-US" altLang="zh-TW" sz="2400" b="0" i="0" u="none" strike="noStrike" kern="1200" cap="none" spc="0" baseline="0">
                        <a:solidFill>
                          <a:srgbClr val="000000"/>
                        </a:solidFill>
                        <a:uFillTx/>
                        <a:latin typeface="Times New Roman" pitchFamily="18"/>
                        <a:cs typeface="Times New Roman" pitchFamily="18"/>
                      </a:rPr>
                      <a:t>85%</a:t>
                    </a:r>
                    <a:r>
                      <a:rPr lang="zh-TW" altLang="en-US" sz="2400" b="0" i="0" u="none" strike="noStrike" kern="1200" cap="none" spc="0" baseline="0">
                        <a:solidFill>
                          <a:srgbClr val="000000"/>
                        </a:solidFill>
                        <a:uFillTx/>
                        <a:latin typeface="Times New Roman" pitchFamily="18"/>
                        <a:cs typeface="Times New Roman" pitchFamily="18"/>
                      </a:rPr>
                      <a:t>選擇題</a:t>
                    </a:r>
                    <a:br>
                      <a:rPr lang="zh-TW" altLang="en-US" sz="2400" b="0" i="0" u="none" strike="noStrike" kern="1200" cap="none" spc="0" baseline="0">
                        <a:solidFill>
                          <a:srgbClr val="000000"/>
                        </a:solidFill>
                        <a:uFillTx/>
                        <a:latin typeface="Times New Roman" pitchFamily="18"/>
                        <a:cs typeface="Times New Roman" pitchFamily="18"/>
                      </a:rPr>
                    </a:br>
                    <a:endParaRPr lang="zh-TW" altLang="en-US" sz="2400" b="0" i="0" u="none" strike="noStrike" kern="1200" cap="none" spc="0" baseline="0">
                      <a:solidFill>
                        <a:srgbClr val="000000"/>
                      </a:solidFill>
                      <a:uFillTx/>
                      <a:latin typeface="Times New Roman" pitchFamily="18"/>
                      <a:cs typeface="Times New Roman" pitchFamily="18"/>
                    </a:endParaRP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B44-443F-86DA-027AF14AD59D}"/>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404040"/>
                    </a:solidFill>
                    <a:latin typeface="Calibri"/>
                  </a:defRPr>
                </a:pPr>
                <a:endParaRPr lang="zh-TW"/>
              </a:p>
            </c:txPr>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Lit>
              <c:ptCount val="2"/>
              <c:pt idx="0">
                <c:v>聽力</c:v>
              </c:pt>
              <c:pt idx="1">
                <c:v>閱讀</c:v>
              </c:pt>
            </c:strLit>
          </c:cat>
          <c:val>
            <c:numLit>
              <c:formatCode>General</c:formatCode>
              <c:ptCount val="2"/>
              <c:pt idx="0">
                <c:v>0.15</c:v>
              </c:pt>
              <c:pt idx="1">
                <c:v>0.85</c:v>
              </c:pt>
            </c:numLit>
          </c:val>
        </c:ser>
        <c:dLbls>
          <c:showLegendKey val="0"/>
          <c:showVal val="0"/>
          <c:showCatName val="0"/>
          <c:showSerName val="0"/>
          <c:showPercent val="0"/>
          <c:showBubbleSize val="0"/>
          <c:showLeaderLines val="1"/>
        </c:dLbls>
        <c:firstSliceAng val="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000000"/>
          </a:solidFill>
          <a:latin typeface="Calibri"/>
        </a:defRPr>
      </a:pPr>
      <a:endParaRPr lang="zh-TW"/>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92B8F37-A1C3-4EB4-AF7F-316FFD79210C}"/>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3" name="Rectangle 3">
            <a:extLst>
              <a:ext uri="{FF2B5EF4-FFF2-40B4-BE49-F238E27FC236}">
                <a16:creationId xmlns:a16="http://schemas.microsoft.com/office/drawing/2014/main" id="{122919FE-9354-4376-B8AD-5D355BE2BEA2}"/>
              </a:ext>
            </a:extLst>
          </p:cNvPr>
          <p:cNvSpPr txBox="1">
            <a:spLocks noGrp="1"/>
          </p:cNvSpPr>
          <p:nvPr>
            <p:ph type="dt" sz="quarter"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4" name="Rectangle 4">
            <a:extLst>
              <a:ext uri="{FF2B5EF4-FFF2-40B4-BE49-F238E27FC236}">
                <a16:creationId xmlns:a16="http://schemas.microsoft.com/office/drawing/2014/main" id="{16598DAC-2C1C-4DBE-8631-86C04D4DC028}"/>
              </a:ext>
            </a:extLst>
          </p:cNvPr>
          <p:cNvSpPr txBox="1">
            <a:spLocks noGrp="1"/>
          </p:cNvSpPr>
          <p:nvPr>
            <p:ph type="ftr" sz="quarter" idx="2"/>
          </p:nvPr>
        </p:nvSpPr>
        <p:spPr>
          <a:xfrm>
            <a:off x="0"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5" name="Rectangle 5">
            <a:extLst>
              <a:ext uri="{FF2B5EF4-FFF2-40B4-BE49-F238E27FC236}">
                <a16:creationId xmlns:a16="http://schemas.microsoft.com/office/drawing/2014/main" id="{CC0E54E1-83BA-4DF6-A91D-2EC9926F508F}"/>
              </a:ext>
            </a:extLst>
          </p:cNvPr>
          <p:cNvSpPr txBox="1">
            <a:spLocks noGrp="1"/>
          </p:cNvSpPr>
          <p:nvPr>
            <p:ph type="sldNum" sz="quarter" idx="3"/>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B3C73F-79C9-4DE2-8C6B-2A77161D40D4}" type="slidenum">
              <a:t>‹#›</a:t>
            </a:fld>
            <a:endParaRPr lang="en-US" sz="1200" b="0" i="0" u="none" strike="noStrike" kern="1200" cap="none" spc="0" baseline="0">
              <a:solidFill>
                <a:srgbClr val="000000"/>
              </a:solidFill>
              <a:uFillTx/>
              <a:latin typeface="Arial" pitchFamily="34"/>
              <a:ea typeface="新細明體" pitchFamily="18"/>
            </a:endParaRPr>
          </a:p>
        </p:txBody>
      </p:sp>
    </p:spTree>
    <p:extLst>
      <p:ext uri="{BB962C8B-B14F-4D97-AF65-F5344CB8AC3E}">
        <p14:creationId xmlns:p14="http://schemas.microsoft.com/office/powerpoint/2010/main" val="3457621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1DC140C-70A4-470F-8E0A-F9B27D0BF379}"/>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3" name="Rectangle 3">
            <a:extLst>
              <a:ext uri="{FF2B5EF4-FFF2-40B4-BE49-F238E27FC236}">
                <a16:creationId xmlns:a16="http://schemas.microsoft.com/office/drawing/2014/main" id="{FA72E938-94A4-4DE0-8B9C-0DBE41302B44}"/>
              </a:ext>
            </a:extLst>
          </p:cNvPr>
          <p:cNvSpPr txBox="1">
            <a:spLocks noGrp="1"/>
          </p:cNvSpPr>
          <p:nvPr>
            <p:ph type="dt"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4" name="Rectangle 4">
            <a:extLst>
              <a:ext uri="{FF2B5EF4-FFF2-40B4-BE49-F238E27FC236}">
                <a16:creationId xmlns:a16="http://schemas.microsoft.com/office/drawing/2014/main" id="{B87E6CB0-2D4E-4B96-A259-371CD2EC91AF}"/>
              </a:ext>
            </a:extLst>
          </p:cNvPr>
          <p:cNvSpPr>
            <a:spLocks noGrp="1" noRot="1" noChangeAspect="1"/>
          </p:cNvSpPr>
          <p:nvPr>
            <p:ph type="sldImg" idx="2"/>
          </p:nvPr>
        </p:nvSpPr>
        <p:spPr>
          <a:xfrm>
            <a:off x="92070" y="746122"/>
            <a:ext cx="6616698" cy="3722686"/>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ABC7CD91-068A-415C-9B07-3494E7683A9C}"/>
              </a:ext>
            </a:extLst>
          </p:cNvPr>
          <p:cNvSpPr txBox="1">
            <a:spLocks noGrp="1"/>
          </p:cNvSpPr>
          <p:nvPr>
            <p:ph type="body" sz="quarter" idx="3"/>
          </p:nvPr>
        </p:nvSpPr>
        <p:spPr>
          <a:xfrm>
            <a:off x="679454" y="4716466"/>
            <a:ext cx="5438778" cy="4468809"/>
          </a:xfrm>
          <a:prstGeom prst="rect">
            <a:avLst/>
          </a:prstGeom>
          <a:noFill/>
          <a:ln>
            <a:noFill/>
          </a:ln>
        </p:spPr>
        <p:txBody>
          <a:bodyPr vert="horz" wrap="square" lIns="91979" tIns="45985" rIns="91979" bIns="45985" anchor="t" anchorCtr="0" compatLnSpc="1">
            <a:noAutofit/>
          </a:bodyPr>
          <a:lstStyle/>
          <a:p>
            <a:pPr lvl="0"/>
            <a:r>
              <a:rPr lang="zh-TW"/>
              <a:t>按一下以編輯母片</a:t>
            </a:r>
          </a:p>
          <a:p>
            <a:pPr lvl="1"/>
            <a:r>
              <a:rPr lang="zh-TW"/>
              <a:t>第二層</a:t>
            </a:r>
          </a:p>
          <a:p>
            <a:pPr lvl="2"/>
            <a:r>
              <a:rPr lang="zh-TW"/>
              <a:t>第三層</a:t>
            </a:r>
          </a:p>
          <a:p>
            <a:pPr lvl="3"/>
            <a:r>
              <a:rPr lang="zh-TW"/>
              <a:t>第四層</a:t>
            </a:r>
          </a:p>
          <a:p>
            <a:pPr lvl="4"/>
            <a:r>
              <a:rPr lang="zh-TW"/>
              <a:t>第五層</a:t>
            </a:r>
          </a:p>
        </p:txBody>
      </p:sp>
      <p:sp>
        <p:nvSpPr>
          <p:cNvPr id="6" name="Rectangle 6">
            <a:extLst>
              <a:ext uri="{FF2B5EF4-FFF2-40B4-BE49-F238E27FC236}">
                <a16:creationId xmlns:a16="http://schemas.microsoft.com/office/drawing/2014/main" id="{5B4C810A-C3E8-4F81-890A-10C0368E95BF}"/>
              </a:ext>
            </a:extLst>
          </p:cNvPr>
          <p:cNvSpPr txBox="1">
            <a:spLocks noGrp="1"/>
          </p:cNvSpPr>
          <p:nvPr>
            <p:ph type="ftr" sz="quarter" idx="4"/>
          </p:nvPr>
        </p:nvSpPr>
        <p:spPr>
          <a:xfrm>
            <a:off x="0"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7" name="Rectangle 7">
            <a:extLst>
              <a:ext uri="{FF2B5EF4-FFF2-40B4-BE49-F238E27FC236}">
                <a16:creationId xmlns:a16="http://schemas.microsoft.com/office/drawing/2014/main" id="{050F10AD-920B-455D-A610-7CE726803D2D}"/>
              </a:ext>
            </a:extLst>
          </p:cNvPr>
          <p:cNvSpPr txBox="1">
            <a:spLocks noGrp="1"/>
          </p:cNvSpPr>
          <p:nvPr>
            <p:ph type="sldNum" sz="quarter" idx="5"/>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fld id="{574471AA-20D1-4C20-B4E3-583E9EB7186C}" type="slidenum">
              <a:t>‹#›</a:t>
            </a:fld>
            <a:endParaRPr lang="en-US"/>
          </a:p>
        </p:txBody>
      </p:sp>
    </p:spTree>
    <p:extLst>
      <p:ext uri="{BB962C8B-B14F-4D97-AF65-F5344CB8AC3E}">
        <p14:creationId xmlns:p14="http://schemas.microsoft.com/office/powerpoint/2010/main" val="4063036877"/>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1pPr>
    <a:lvl2pPr marL="347664" marR="0" lvl="1"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2pPr>
    <a:lvl3pPr marL="696909" marR="0" lvl="2"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3pPr>
    <a:lvl4pPr marL="1046165" marR="0" lvl="3"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4pPr>
    <a:lvl5pPr marL="1395410" marR="0" lvl="4"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0873BE8-06B5-4D14-A773-06FB6CCD5F0A}"/>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BDAA8949-427B-4166-B807-CE27C5B5C47F}"/>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021C176-5383-47DA-89A7-B512FB95BAFA}"/>
              </a:ext>
            </a:extLst>
          </p:cNvPr>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4BC0D4-79ED-485D-9148-F20C9EC11622}" type="slidenum">
              <a:t>4</a:t>
            </a:fld>
            <a:endParaRPr lang="en-US" sz="1200" b="0" i="0" u="none" strike="noStrike" kern="1200" cap="none" spc="0" baseline="0">
              <a:solidFill>
                <a:srgbClr val="000000"/>
              </a:solidFill>
              <a:uFillTx/>
              <a:latin typeface="Arial" pitchFamily="34"/>
              <a:ea typeface="新細明體"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副標題 2">
            <a:extLst>
              <a:ext uri="{FF2B5EF4-FFF2-40B4-BE49-F238E27FC236}">
                <a16:creationId xmlns:a16="http://schemas.microsoft.com/office/drawing/2014/main" id="{160E26B4-AB95-4EFA-82ED-D09C52E7155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endParaRPr lang="en-US"/>
          </a:p>
        </p:txBody>
      </p:sp>
      <p:sp>
        <p:nvSpPr>
          <p:cNvPr id="3" name="日期版面配置區 3">
            <a:extLst>
              <a:ext uri="{FF2B5EF4-FFF2-40B4-BE49-F238E27FC236}">
                <a16:creationId xmlns:a16="http://schemas.microsoft.com/office/drawing/2014/main" id="{874AA46E-CF62-472F-B316-CF2D55198DF9}"/>
              </a:ext>
            </a:extLst>
          </p:cNvPr>
          <p:cNvSpPr txBox="1">
            <a:spLocks noGrp="1"/>
          </p:cNvSpPr>
          <p:nvPr>
            <p:ph type="dt" sz="half" idx="7"/>
          </p:nvPr>
        </p:nvSpPr>
        <p:spPr/>
        <p:txBody>
          <a:bodyPr/>
          <a:lstStyle>
            <a:lvl1pPr>
              <a:defRPr/>
            </a:lvl1pPr>
          </a:lstStyle>
          <a:p>
            <a:pPr lvl="0"/>
            <a:fld id="{34694138-F32A-428B-A586-70313172F170}" type="datetime1">
              <a:rPr lang="en-US"/>
              <a:pPr lvl="0"/>
              <a:t>9/16/2024</a:t>
            </a:fld>
            <a:endParaRPr lang="en-US"/>
          </a:p>
        </p:txBody>
      </p:sp>
      <p:sp>
        <p:nvSpPr>
          <p:cNvPr id="4" name="頁尾版面配置區 4">
            <a:extLst>
              <a:ext uri="{FF2B5EF4-FFF2-40B4-BE49-F238E27FC236}">
                <a16:creationId xmlns:a16="http://schemas.microsoft.com/office/drawing/2014/main" id="{76149B21-D690-4A3B-B5F2-B09EAC9CD910}"/>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2AF31252-36E4-4157-8D88-936CF1A68728}"/>
              </a:ext>
            </a:extLst>
          </p:cNvPr>
          <p:cNvSpPr txBox="1">
            <a:spLocks noGrp="1"/>
          </p:cNvSpPr>
          <p:nvPr>
            <p:ph type="sldNum" sz="quarter" idx="8"/>
          </p:nvPr>
        </p:nvSpPr>
        <p:spPr/>
        <p:txBody>
          <a:bodyPr/>
          <a:lstStyle>
            <a:lvl1pPr>
              <a:defRPr/>
            </a:lvl1pPr>
          </a:lstStyle>
          <a:p>
            <a:pPr lvl="0"/>
            <a:fld id="{C4E634DB-2428-43DB-8EA3-DECCD3116E5A}" type="slidenum">
              <a:t>‹#›</a:t>
            </a:fld>
            <a:endParaRPr lang="en-US"/>
          </a:p>
        </p:txBody>
      </p:sp>
    </p:spTree>
    <p:extLst>
      <p:ext uri="{BB962C8B-B14F-4D97-AF65-F5344CB8AC3E}">
        <p14:creationId xmlns:p14="http://schemas.microsoft.com/office/powerpoint/2010/main" val="36512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直排文字版面配置區 2">
            <a:extLst>
              <a:ext uri="{FF2B5EF4-FFF2-40B4-BE49-F238E27FC236}">
                <a16:creationId xmlns:a16="http://schemas.microsoft.com/office/drawing/2014/main" id="{6C57F3A1-0A7A-437B-85E8-64485C89679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FAB2A994-E5B3-4D79-861E-935F443EA6EF}"/>
              </a:ext>
            </a:extLst>
          </p:cNvPr>
          <p:cNvSpPr txBox="1">
            <a:spLocks noGrp="1"/>
          </p:cNvSpPr>
          <p:nvPr>
            <p:ph type="dt" sz="half" idx="7"/>
          </p:nvPr>
        </p:nvSpPr>
        <p:spPr/>
        <p:txBody>
          <a:bodyPr/>
          <a:lstStyle>
            <a:lvl1pPr>
              <a:defRPr/>
            </a:lvl1pPr>
          </a:lstStyle>
          <a:p>
            <a:pPr lvl="0"/>
            <a:fld id="{65E94C49-FB0D-4A14-80DA-90DD7773ADA5}" type="datetime1">
              <a:rPr lang="en-US"/>
              <a:pPr lvl="0"/>
              <a:t>9/16/2024</a:t>
            </a:fld>
            <a:endParaRPr lang="en-US"/>
          </a:p>
        </p:txBody>
      </p:sp>
      <p:sp>
        <p:nvSpPr>
          <p:cNvPr id="4" name="頁尾版面配置區 4">
            <a:extLst>
              <a:ext uri="{FF2B5EF4-FFF2-40B4-BE49-F238E27FC236}">
                <a16:creationId xmlns:a16="http://schemas.microsoft.com/office/drawing/2014/main" id="{77A26145-78DB-44D6-8561-F2F3E9D85A0A}"/>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155BC84B-E442-4080-89F0-F9275C6E98FA}"/>
              </a:ext>
            </a:extLst>
          </p:cNvPr>
          <p:cNvSpPr txBox="1">
            <a:spLocks noGrp="1"/>
          </p:cNvSpPr>
          <p:nvPr>
            <p:ph type="sldNum" sz="quarter" idx="8"/>
          </p:nvPr>
        </p:nvSpPr>
        <p:spPr/>
        <p:txBody>
          <a:bodyPr/>
          <a:lstStyle>
            <a:lvl1pPr>
              <a:defRPr/>
            </a:lvl1pPr>
          </a:lstStyle>
          <a:p>
            <a:pPr lvl="0"/>
            <a:fld id="{4FC97707-6FEE-4BAE-9193-6369688FC16E}" type="slidenum">
              <a:t>‹#›</a:t>
            </a:fld>
            <a:endParaRPr lang="en-US"/>
          </a:p>
        </p:txBody>
      </p:sp>
    </p:spTree>
    <p:extLst>
      <p:ext uri="{BB962C8B-B14F-4D97-AF65-F5344CB8AC3E}">
        <p14:creationId xmlns:p14="http://schemas.microsoft.com/office/powerpoint/2010/main" val="368921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文字版面配置區 2">
            <a:extLst>
              <a:ext uri="{FF2B5EF4-FFF2-40B4-BE49-F238E27FC236}">
                <a16:creationId xmlns:a16="http://schemas.microsoft.com/office/drawing/2014/main" id="{ECE49FE2-F0CA-4610-A930-D3FD16E6CBF9}"/>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3360F78C-8435-476D-BD97-82FA8EBCBCEE}"/>
              </a:ext>
            </a:extLst>
          </p:cNvPr>
          <p:cNvSpPr txBox="1">
            <a:spLocks noGrp="1"/>
          </p:cNvSpPr>
          <p:nvPr>
            <p:ph type="dt" sz="half" idx="7"/>
          </p:nvPr>
        </p:nvSpPr>
        <p:spPr/>
        <p:txBody>
          <a:bodyPr/>
          <a:lstStyle>
            <a:lvl1pPr>
              <a:defRPr/>
            </a:lvl1pPr>
          </a:lstStyle>
          <a:p>
            <a:pPr lvl="0"/>
            <a:fld id="{375643A1-B719-4649-ADC8-B13B65F3FE80}" type="datetime1">
              <a:rPr lang="en-US"/>
              <a:pPr lvl="0"/>
              <a:t>9/16/2024</a:t>
            </a:fld>
            <a:endParaRPr lang="en-US"/>
          </a:p>
        </p:txBody>
      </p:sp>
      <p:sp>
        <p:nvSpPr>
          <p:cNvPr id="4" name="頁尾版面配置區 4">
            <a:extLst>
              <a:ext uri="{FF2B5EF4-FFF2-40B4-BE49-F238E27FC236}">
                <a16:creationId xmlns:a16="http://schemas.microsoft.com/office/drawing/2014/main" id="{228EC512-C7E4-404C-B04F-080C9B2A1973}"/>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0641E3BD-837F-4CDC-BBC8-EEF3A5D9FBA5}"/>
              </a:ext>
            </a:extLst>
          </p:cNvPr>
          <p:cNvSpPr txBox="1">
            <a:spLocks noGrp="1"/>
          </p:cNvSpPr>
          <p:nvPr>
            <p:ph type="sldNum" sz="quarter" idx="8"/>
          </p:nvPr>
        </p:nvSpPr>
        <p:spPr/>
        <p:txBody>
          <a:bodyPr/>
          <a:lstStyle>
            <a:lvl1pPr>
              <a:defRPr/>
            </a:lvl1pPr>
          </a:lstStyle>
          <a:p>
            <a:pPr lvl="0"/>
            <a:fld id="{179DE70C-3854-4E1A-B6BA-DDDA55746B5F}" type="slidenum">
              <a:t>‹#›</a:t>
            </a:fld>
            <a:endParaRPr lang="en-US"/>
          </a:p>
        </p:txBody>
      </p:sp>
    </p:spTree>
    <p:extLst>
      <p:ext uri="{BB962C8B-B14F-4D97-AF65-F5344CB8AC3E}">
        <p14:creationId xmlns:p14="http://schemas.microsoft.com/office/powerpoint/2010/main" val="3659911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標題投影片">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11944F9B-EBDF-426B-8D95-4601A71CD77F}"/>
              </a:ext>
            </a:extLst>
          </p:cNvPr>
          <p:cNvSpPr txBox="1">
            <a:spLocks noGrp="1"/>
          </p:cNvSpPr>
          <p:nvPr>
            <p:ph type="dt" sz="half" idx="7"/>
          </p:nvPr>
        </p:nvSpPr>
        <p:spPr/>
        <p:txBody>
          <a:bodyPr/>
          <a:lstStyle>
            <a:lvl1pPr>
              <a:defRPr/>
            </a:lvl1pPr>
          </a:lstStyle>
          <a:p>
            <a:pPr lvl="0"/>
            <a:fld id="{22716087-6C90-40CD-98BC-FB5A28DF61A1}" type="datetime1">
              <a:rPr lang="en-US"/>
              <a:pPr lvl="0"/>
              <a:t>9/16/2024</a:t>
            </a:fld>
            <a:endParaRPr lang="en-US"/>
          </a:p>
        </p:txBody>
      </p:sp>
      <p:sp>
        <p:nvSpPr>
          <p:cNvPr id="3" name="頁尾版面配置區 4">
            <a:extLst>
              <a:ext uri="{FF2B5EF4-FFF2-40B4-BE49-F238E27FC236}">
                <a16:creationId xmlns:a16="http://schemas.microsoft.com/office/drawing/2014/main" id="{CCD6BD11-601C-45EE-BF5E-09C069A91D19}"/>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5">
            <a:extLst>
              <a:ext uri="{FF2B5EF4-FFF2-40B4-BE49-F238E27FC236}">
                <a16:creationId xmlns:a16="http://schemas.microsoft.com/office/drawing/2014/main" id="{A02D57C9-4CD5-458A-81AE-46659B11999A}"/>
              </a:ext>
            </a:extLst>
          </p:cNvPr>
          <p:cNvSpPr txBox="1">
            <a:spLocks noGrp="1"/>
          </p:cNvSpPr>
          <p:nvPr>
            <p:ph type="sldNum" sz="quarter" idx="8"/>
          </p:nvPr>
        </p:nvSpPr>
        <p:spPr/>
        <p:txBody>
          <a:bodyPr/>
          <a:lstStyle>
            <a:lvl1pPr>
              <a:defRPr/>
            </a:lvl1pPr>
          </a:lstStyle>
          <a:p>
            <a:pPr lvl="0"/>
            <a:fld id="{A8661CEB-25EC-4EAC-8738-C0D38D6351FD}" type="slidenum">
              <a:t>‹#›</a:t>
            </a:fld>
            <a:endParaRPr lang="en-US"/>
          </a:p>
        </p:txBody>
      </p:sp>
    </p:spTree>
    <p:extLst>
      <p:ext uri="{BB962C8B-B14F-4D97-AF65-F5344CB8AC3E}">
        <p14:creationId xmlns:p14="http://schemas.microsoft.com/office/powerpoint/2010/main" val="3861594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sp>
        <p:nvSpPr>
          <p:cNvPr id="2" name="頁尾版面配置區 4">
            <a:extLst>
              <a:ext uri="{FF2B5EF4-FFF2-40B4-BE49-F238E27FC236}">
                <a16:creationId xmlns:a16="http://schemas.microsoft.com/office/drawing/2014/main" id="{31740368-8658-4F79-95BF-4AC9A6271A4F}"/>
              </a:ext>
            </a:extLst>
          </p:cNvPr>
          <p:cNvSpPr txBox="1">
            <a:spLocks noGrp="1"/>
          </p:cNvSpPr>
          <p:nvPr>
            <p:ph type="ftr" sz="quarter" idx="9"/>
          </p:nvPr>
        </p:nvSpPr>
        <p:spPr/>
        <p:txBody>
          <a:bodyPr/>
          <a:lstStyle>
            <a:lvl1pPr>
              <a:defRPr/>
            </a:lvl1pPr>
          </a:lstStyle>
          <a:p>
            <a:pPr lvl="0"/>
            <a:endParaRPr lang="en-US"/>
          </a:p>
        </p:txBody>
      </p:sp>
      <p:sp>
        <p:nvSpPr>
          <p:cNvPr id="3" name="投影片編號版面配置區 5">
            <a:extLst>
              <a:ext uri="{FF2B5EF4-FFF2-40B4-BE49-F238E27FC236}">
                <a16:creationId xmlns:a16="http://schemas.microsoft.com/office/drawing/2014/main" id="{5FE52DAF-B3A4-467D-8DE5-C7F088F9BC3D}"/>
              </a:ext>
            </a:extLst>
          </p:cNvPr>
          <p:cNvSpPr txBox="1">
            <a:spLocks noGrp="1"/>
          </p:cNvSpPr>
          <p:nvPr>
            <p:ph type="sldNum" sz="quarter" idx="8"/>
          </p:nvPr>
        </p:nvSpPr>
        <p:spPr/>
        <p:txBody>
          <a:bodyPr/>
          <a:lstStyle>
            <a:lvl1pPr>
              <a:defRPr/>
            </a:lvl1pPr>
          </a:lstStyle>
          <a:p>
            <a:pPr lvl="0"/>
            <a:fld id="{A9C5BF8D-C6A0-4063-8D14-FDF7B85407CB}" type="slidenum">
              <a:t>‹#›</a:t>
            </a:fld>
            <a:endParaRPr lang="en-US"/>
          </a:p>
        </p:txBody>
      </p:sp>
      <p:sp>
        <p:nvSpPr>
          <p:cNvPr id="4" name="標題 1">
            <a:extLst>
              <a:ext uri="{FF2B5EF4-FFF2-40B4-BE49-F238E27FC236}">
                <a16:creationId xmlns:a16="http://schemas.microsoft.com/office/drawing/2014/main" id="{21871145-3C1E-431C-9287-AC9895695745}"/>
              </a:ext>
            </a:extLst>
          </p:cNvPr>
          <p:cNvSpPr txBox="1">
            <a:spLocks noGrp="1"/>
          </p:cNvSpPr>
          <p:nvPr>
            <p:ph type="title"/>
          </p:nvPr>
        </p:nvSpPr>
        <p:spPr>
          <a:xfrm>
            <a:off x="838203" y="2344192"/>
            <a:ext cx="10515600" cy="2144679"/>
          </a:xfrm>
        </p:spPr>
        <p:txBody>
          <a:bodyPr anchorCtr="1"/>
          <a:lstStyle>
            <a:lvl1pPr algn="ctr">
              <a:defRPr sz="6000" b="1">
                <a:latin typeface="標楷體" pitchFamily="65"/>
                <a:ea typeface="標楷體" pitchFamily="65"/>
              </a:defRPr>
            </a:lvl1pPr>
          </a:lstStyle>
          <a:p>
            <a:pPr lvl="0"/>
            <a:r>
              <a:rPr lang="zh-TW"/>
              <a:t>按一下以編輯母片標題樣式</a:t>
            </a:r>
            <a:endParaRPr lang="en-US"/>
          </a:p>
        </p:txBody>
      </p:sp>
    </p:spTree>
    <p:extLst>
      <p:ext uri="{BB962C8B-B14F-4D97-AF65-F5344CB8AC3E}">
        <p14:creationId xmlns:p14="http://schemas.microsoft.com/office/powerpoint/2010/main" val="3458413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E3E79450-A084-41A0-8B16-03A7F3800A6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A28FC067-4292-4C52-A7F8-CE065503E756}"/>
              </a:ext>
            </a:extLst>
          </p:cNvPr>
          <p:cNvSpPr txBox="1">
            <a:spLocks noGrp="1"/>
          </p:cNvSpPr>
          <p:nvPr>
            <p:ph type="dt" sz="half" idx="7"/>
          </p:nvPr>
        </p:nvSpPr>
        <p:spPr/>
        <p:txBody>
          <a:bodyPr/>
          <a:lstStyle>
            <a:lvl1pPr>
              <a:defRPr/>
            </a:lvl1pPr>
          </a:lstStyle>
          <a:p>
            <a:pPr lvl="0"/>
            <a:fld id="{0FEC7489-885A-4D96-BE98-8C23F199F60A}" type="datetime1">
              <a:rPr lang="en-US"/>
              <a:pPr lvl="0"/>
              <a:t>9/16/2024</a:t>
            </a:fld>
            <a:endParaRPr lang="en-US"/>
          </a:p>
        </p:txBody>
      </p:sp>
      <p:sp>
        <p:nvSpPr>
          <p:cNvPr id="4" name="頁尾版面配置區 4">
            <a:extLst>
              <a:ext uri="{FF2B5EF4-FFF2-40B4-BE49-F238E27FC236}">
                <a16:creationId xmlns:a16="http://schemas.microsoft.com/office/drawing/2014/main" id="{2A9FC62E-176E-4EE2-B695-F01BC5E4C62B}"/>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173FE75D-09FE-4E38-ACA4-6518B10B1313}"/>
              </a:ext>
            </a:extLst>
          </p:cNvPr>
          <p:cNvSpPr txBox="1">
            <a:spLocks noGrp="1"/>
          </p:cNvSpPr>
          <p:nvPr>
            <p:ph type="sldNum" sz="quarter" idx="8"/>
          </p:nvPr>
        </p:nvSpPr>
        <p:spPr/>
        <p:txBody>
          <a:bodyPr/>
          <a:lstStyle>
            <a:lvl1pPr>
              <a:defRPr/>
            </a:lvl1pPr>
          </a:lstStyle>
          <a:p>
            <a:pPr lvl="0"/>
            <a:fld id="{E2C8A818-D7FD-43FB-969C-CAA1761E0274}" type="slidenum">
              <a:t>‹#›</a:t>
            </a:fld>
            <a:endParaRPr lang="en-US"/>
          </a:p>
        </p:txBody>
      </p:sp>
    </p:spTree>
    <p:extLst>
      <p:ext uri="{BB962C8B-B14F-4D97-AF65-F5344CB8AC3E}">
        <p14:creationId xmlns:p14="http://schemas.microsoft.com/office/powerpoint/2010/main" val="32490866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0A158DAD-2295-4252-8F02-ED65412184D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3" name="日期版面配置區 3">
            <a:extLst>
              <a:ext uri="{FF2B5EF4-FFF2-40B4-BE49-F238E27FC236}">
                <a16:creationId xmlns:a16="http://schemas.microsoft.com/office/drawing/2014/main" id="{D54ED762-688E-4425-85FA-EA1EDBB7B9F0}"/>
              </a:ext>
            </a:extLst>
          </p:cNvPr>
          <p:cNvSpPr txBox="1">
            <a:spLocks noGrp="1"/>
          </p:cNvSpPr>
          <p:nvPr>
            <p:ph type="dt" sz="half" idx="7"/>
          </p:nvPr>
        </p:nvSpPr>
        <p:spPr/>
        <p:txBody>
          <a:bodyPr/>
          <a:lstStyle>
            <a:lvl1pPr>
              <a:defRPr/>
            </a:lvl1pPr>
          </a:lstStyle>
          <a:p>
            <a:pPr lvl="0"/>
            <a:fld id="{57272304-1317-411D-9F89-9F70BEBE6583}" type="datetime1">
              <a:rPr lang="en-US"/>
              <a:pPr lvl="0"/>
              <a:t>9/16/2024</a:t>
            </a:fld>
            <a:endParaRPr lang="en-US"/>
          </a:p>
        </p:txBody>
      </p:sp>
      <p:sp>
        <p:nvSpPr>
          <p:cNvPr id="4" name="頁尾版面配置區 4">
            <a:extLst>
              <a:ext uri="{FF2B5EF4-FFF2-40B4-BE49-F238E27FC236}">
                <a16:creationId xmlns:a16="http://schemas.microsoft.com/office/drawing/2014/main" id="{2CB70B17-AF58-42F6-984D-C0F77F002521}"/>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615DBDFF-F47C-4459-864A-14EB94DBFEE5}"/>
              </a:ext>
            </a:extLst>
          </p:cNvPr>
          <p:cNvSpPr txBox="1">
            <a:spLocks noGrp="1"/>
          </p:cNvSpPr>
          <p:nvPr>
            <p:ph type="sldNum" sz="quarter" idx="8"/>
          </p:nvPr>
        </p:nvSpPr>
        <p:spPr/>
        <p:txBody>
          <a:bodyPr/>
          <a:lstStyle>
            <a:lvl1pPr>
              <a:defRPr/>
            </a:lvl1pPr>
          </a:lstStyle>
          <a:p>
            <a:pPr lvl="0"/>
            <a:fld id="{79AB64BC-046B-4CA1-8F7F-B45EC210D92F}" type="slidenum">
              <a:t>‹#›</a:t>
            </a:fld>
            <a:endParaRPr lang="en-US"/>
          </a:p>
        </p:txBody>
      </p:sp>
    </p:spTree>
    <p:extLst>
      <p:ext uri="{BB962C8B-B14F-4D97-AF65-F5344CB8AC3E}">
        <p14:creationId xmlns:p14="http://schemas.microsoft.com/office/powerpoint/2010/main" val="63152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E9B98005-D256-462F-BD73-21D57199E5FD}"/>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內容版面配置區 3">
            <a:extLst>
              <a:ext uri="{FF2B5EF4-FFF2-40B4-BE49-F238E27FC236}">
                <a16:creationId xmlns:a16="http://schemas.microsoft.com/office/drawing/2014/main" id="{B856C7A8-009F-4574-BEC3-749CCC9368C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4">
            <a:extLst>
              <a:ext uri="{FF2B5EF4-FFF2-40B4-BE49-F238E27FC236}">
                <a16:creationId xmlns:a16="http://schemas.microsoft.com/office/drawing/2014/main" id="{A9D0F14E-52C2-4C74-B799-61155D4665D4}"/>
              </a:ext>
            </a:extLst>
          </p:cNvPr>
          <p:cNvSpPr txBox="1">
            <a:spLocks noGrp="1"/>
          </p:cNvSpPr>
          <p:nvPr>
            <p:ph type="dt" sz="half" idx="7"/>
          </p:nvPr>
        </p:nvSpPr>
        <p:spPr/>
        <p:txBody>
          <a:bodyPr/>
          <a:lstStyle>
            <a:lvl1pPr>
              <a:defRPr/>
            </a:lvl1pPr>
          </a:lstStyle>
          <a:p>
            <a:pPr lvl="0"/>
            <a:fld id="{4D5BB65A-0C85-4EA9-957D-2E47840BAD2C}" type="datetime1">
              <a:rPr lang="en-US"/>
              <a:pPr lvl="0"/>
              <a:t>9/16/2024</a:t>
            </a:fld>
            <a:endParaRPr lang="en-US"/>
          </a:p>
        </p:txBody>
      </p:sp>
      <p:sp>
        <p:nvSpPr>
          <p:cNvPr id="5" name="頁尾版面配置區 5">
            <a:extLst>
              <a:ext uri="{FF2B5EF4-FFF2-40B4-BE49-F238E27FC236}">
                <a16:creationId xmlns:a16="http://schemas.microsoft.com/office/drawing/2014/main" id="{6AEB63E5-ECBA-41E2-86B6-5C9E173A7528}"/>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23F0E70D-D9BD-4097-A1C1-7D86BD52A96A}"/>
              </a:ext>
            </a:extLst>
          </p:cNvPr>
          <p:cNvSpPr txBox="1">
            <a:spLocks noGrp="1"/>
          </p:cNvSpPr>
          <p:nvPr>
            <p:ph type="sldNum" sz="quarter" idx="8"/>
          </p:nvPr>
        </p:nvSpPr>
        <p:spPr/>
        <p:txBody>
          <a:bodyPr/>
          <a:lstStyle>
            <a:lvl1pPr>
              <a:defRPr/>
            </a:lvl1pPr>
          </a:lstStyle>
          <a:p>
            <a:pPr lvl="0"/>
            <a:fld id="{6F17A8D6-6D1C-4AF6-94AF-B9738248411F}" type="slidenum">
              <a:t>‹#›</a:t>
            </a:fld>
            <a:endParaRPr lang="en-US"/>
          </a:p>
        </p:txBody>
      </p:sp>
    </p:spTree>
    <p:extLst>
      <p:ext uri="{BB962C8B-B14F-4D97-AF65-F5344CB8AC3E}">
        <p14:creationId xmlns:p14="http://schemas.microsoft.com/office/powerpoint/2010/main" val="2030500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66EDB7FC-02DB-459F-A6FA-85A791C6A5F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3" name="內容版面配置區 3">
            <a:extLst>
              <a:ext uri="{FF2B5EF4-FFF2-40B4-BE49-F238E27FC236}">
                <a16:creationId xmlns:a16="http://schemas.microsoft.com/office/drawing/2014/main" id="{6808D19D-4256-4B64-BCF2-5AA1115EC82C}"/>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4">
            <a:extLst>
              <a:ext uri="{FF2B5EF4-FFF2-40B4-BE49-F238E27FC236}">
                <a16:creationId xmlns:a16="http://schemas.microsoft.com/office/drawing/2014/main" id="{BFF0AA80-49A6-4A34-881C-1DBA6DF4389B}"/>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5" name="內容版面配置區 5">
            <a:extLst>
              <a:ext uri="{FF2B5EF4-FFF2-40B4-BE49-F238E27FC236}">
                <a16:creationId xmlns:a16="http://schemas.microsoft.com/office/drawing/2014/main" id="{9D3D4AB6-67FF-4F93-87AF-279829FC0244}"/>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6" name="日期版面配置區 6">
            <a:extLst>
              <a:ext uri="{FF2B5EF4-FFF2-40B4-BE49-F238E27FC236}">
                <a16:creationId xmlns:a16="http://schemas.microsoft.com/office/drawing/2014/main" id="{2F48DDFF-19C1-4F97-BAFA-D5FAC334D92D}"/>
              </a:ext>
            </a:extLst>
          </p:cNvPr>
          <p:cNvSpPr txBox="1">
            <a:spLocks noGrp="1"/>
          </p:cNvSpPr>
          <p:nvPr>
            <p:ph type="dt" sz="half" idx="7"/>
          </p:nvPr>
        </p:nvSpPr>
        <p:spPr/>
        <p:txBody>
          <a:bodyPr/>
          <a:lstStyle>
            <a:lvl1pPr>
              <a:defRPr/>
            </a:lvl1pPr>
          </a:lstStyle>
          <a:p>
            <a:pPr lvl="0"/>
            <a:fld id="{C35D31DC-57C9-497C-9D00-456C6289D306}" type="datetime1">
              <a:rPr lang="en-US"/>
              <a:pPr lvl="0"/>
              <a:t>9/16/2024</a:t>
            </a:fld>
            <a:endParaRPr lang="en-US"/>
          </a:p>
        </p:txBody>
      </p:sp>
      <p:sp>
        <p:nvSpPr>
          <p:cNvPr id="7" name="頁尾版面配置區 7">
            <a:extLst>
              <a:ext uri="{FF2B5EF4-FFF2-40B4-BE49-F238E27FC236}">
                <a16:creationId xmlns:a16="http://schemas.microsoft.com/office/drawing/2014/main" id="{50119A0C-590E-4843-917C-3871CC4A41C6}"/>
              </a:ext>
            </a:extLst>
          </p:cNvPr>
          <p:cNvSpPr txBox="1">
            <a:spLocks noGrp="1"/>
          </p:cNvSpPr>
          <p:nvPr>
            <p:ph type="ftr" sz="quarter" idx="9"/>
          </p:nvPr>
        </p:nvSpPr>
        <p:spPr/>
        <p:txBody>
          <a:bodyPr/>
          <a:lstStyle>
            <a:lvl1pPr>
              <a:defRPr/>
            </a:lvl1pPr>
          </a:lstStyle>
          <a:p>
            <a:pPr lvl="0"/>
            <a:endParaRPr lang="en-US"/>
          </a:p>
        </p:txBody>
      </p:sp>
      <p:sp>
        <p:nvSpPr>
          <p:cNvPr id="8" name="投影片編號版面配置區 8">
            <a:extLst>
              <a:ext uri="{FF2B5EF4-FFF2-40B4-BE49-F238E27FC236}">
                <a16:creationId xmlns:a16="http://schemas.microsoft.com/office/drawing/2014/main" id="{C0925D96-647F-4AF9-AA52-DB882BDAB20E}"/>
              </a:ext>
            </a:extLst>
          </p:cNvPr>
          <p:cNvSpPr txBox="1">
            <a:spLocks noGrp="1"/>
          </p:cNvSpPr>
          <p:nvPr>
            <p:ph type="sldNum" sz="quarter" idx="8"/>
          </p:nvPr>
        </p:nvSpPr>
        <p:spPr/>
        <p:txBody>
          <a:bodyPr/>
          <a:lstStyle>
            <a:lvl1pPr>
              <a:defRPr/>
            </a:lvl1pPr>
          </a:lstStyle>
          <a:p>
            <a:pPr lvl="0"/>
            <a:fld id="{FA0598FE-615C-44C3-8D36-2DE6557EC936}" type="slidenum">
              <a:t>‹#›</a:t>
            </a:fld>
            <a:endParaRPr lang="en-US"/>
          </a:p>
        </p:txBody>
      </p:sp>
    </p:spTree>
    <p:extLst>
      <p:ext uri="{BB962C8B-B14F-4D97-AF65-F5344CB8AC3E}">
        <p14:creationId xmlns:p14="http://schemas.microsoft.com/office/powerpoint/2010/main" val="2698542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日期版面配置區 2">
            <a:extLst>
              <a:ext uri="{FF2B5EF4-FFF2-40B4-BE49-F238E27FC236}">
                <a16:creationId xmlns:a16="http://schemas.microsoft.com/office/drawing/2014/main" id="{95121844-3F6E-4985-85BA-F7A985DA9404}"/>
              </a:ext>
            </a:extLst>
          </p:cNvPr>
          <p:cNvSpPr txBox="1">
            <a:spLocks noGrp="1"/>
          </p:cNvSpPr>
          <p:nvPr>
            <p:ph type="dt" sz="half" idx="7"/>
          </p:nvPr>
        </p:nvSpPr>
        <p:spPr/>
        <p:txBody>
          <a:bodyPr/>
          <a:lstStyle>
            <a:lvl1pPr>
              <a:defRPr/>
            </a:lvl1pPr>
          </a:lstStyle>
          <a:p>
            <a:pPr lvl="0"/>
            <a:fld id="{81A93A23-5255-4321-ACF7-48481AF5DE0E}" type="datetime1">
              <a:rPr lang="en-US"/>
              <a:pPr lvl="0"/>
              <a:t>9/16/2024</a:t>
            </a:fld>
            <a:endParaRPr lang="en-US"/>
          </a:p>
        </p:txBody>
      </p:sp>
      <p:sp>
        <p:nvSpPr>
          <p:cNvPr id="3" name="頁尾版面配置區 3">
            <a:extLst>
              <a:ext uri="{FF2B5EF4-FFF2-40B4-BE49-F238E27FC236}">
                <a16:creationId xmlns:a16="http://schemas.microsoft.com/office/drawing/2014/main" id="{890AD31F-9D6E-4E2A-BF2B-7C3CAF82EFCA}"/>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4">
            <a:extLst>
              <a:ext uri="{FF2B5EF4-FFF2-40B4-BE49-F238E27FC236}">
                <a16:creationId xmlns:a16="http://schemas.microsoft.com/office/drawing/2014/main" id="{C90D8E0A-3ACD-4A63-9A52-911BEB708F97}"/>
              </a:ext>
            </a:extLst>
          </p:cNvPr>
          <p:cNvSpPr txBox="1">
            <a:spLocks noGrp="1"/>
          </p:cNvSpPr>
          <p:nvPr>
            <p:ph type="sldNum" sz="quarter" idx="8"/>
          </p:nvPr>
        </p:nvSpPr>
        <p:spPr/>
        <p:txBody>
          <a:bodyPr/>
          <a:lstStyle>
            <a:lvl1pPr>
              <a:defRPr/>
            </a:lvl1pPr>
          </a:lstStyle>
          <a:p>
            <a:pPr lvl="0"/>
            <a:fld id="{E83F95BB-4F97-40DA-AA0B-CCA8ACA3ACBE}" type="slidenum">
              <a:t>‹#›</a:t>
            </a:fld>
            <a:endParaRPr lang="en-US"/>
          </a:p>
        </p:txBody>
      </p:sp>
    </p:spTree>
    <p:extLst>
      <p:ext uri="{BB962C8B-B14F-4D97-AF65-F5344CB8AC3E}">
        <p14:creationId xmlns:p14="http://schemas.microsoft.com/office/powerpoint/2010/main" val="2593127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2">
            <a:extLst>
              <a:ext uri="{FF2B5EF4-FFF2-40B4-BE49-F238E27FC236}">
                <a16:creationId xmlns:a16="http://schemas.microsoft.com/office/drawing/2014/main" id="{53F1C447-1F58-4FC7-A08F-9180C43A6441}"/>
              </a:ext>
            </a:extLst>
          </p:cNvPr>
          <p:cNvSpPr txBox="1">
            <a:spLocks noGrp="1"/>
          </p:cNvSpPr>
          <p:nvPr>
            <p:ph type="ftr" sz="quarter" idx="9"/>
          </p:nvPr>
        </p:nvSpPr>
        <p:spPr/>
        <p:txBody>
          <a:bodyPr/>
          <a:lstStyle>
            <a:lvl1pPr>
              <a:defRPr/>
            </a:lvl1pPr>
          </a:lstStyle>
          <a:p>
            <a:pPr lvl="0"/>
            <a:endParaRPr lang="en-US"/>
          </a:p>
        </p:txBody>
      </p:sp>
      <p:sp>
        <p:nvSpPr>
          <p:cNvPr id="3" name="投影片編號版面配置區 3">
            <a:extLst>
              <a:ext uri="{FF2B5EF4-FFF2-40B4-BE49-F238E27FC236}">
                <a16:creationId xmlns:a16="http://schemas.microsoft.com/office/drawing/2014/main" id="{847B6F64-E276-48CD-BC51-204F92C6D5C9}"/>
              </a:ext>
            </a:extLst>
          </p:cNvPr>
          <p:cNvSpPr txBox="1">
            <a:spLocks noGrp="1"/>
          </p:cNvSpPr>
          <p:nvPr>
            <p:ph type="sldNum" sz="quarter" idx="8"/>
          </p:nvPr>
        </p:nvSpPr>
        <p:spPr/>
        <p:txBody>
          <a:bodyPr/>
          <a:lstStyle>
            <a:lvl1pPr>
              <a:defRPr/>
            </a:lvl1pPr>
          </a:lstStyle>
          <a:p>
            <a:pPr lvl="0"/>
            <a:fld id="{585607BF-26BD-45C6-BC03-DB9F7CF53CD8}" type="slidenum">
              <a:t>‹#›</a:t>
            </a:fld>
            <a:endParaRPr lang="en-US"/>
          </a:p>
        </p:txBody>
      </p:sp>
    </p:spTree>
    <p:extLst>
      <p:ext uri="{BB962C8B-B14F-4D97-AF65-F5344CB8AC3E}">
        <p14:creationId xmlns:p14="http://schemas.microsoft.com/office/powerpoint/2010/main" val="228940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974DFA83-8071-4925-B34B-D52AC53F04F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E8A0E1B6-6F0D-4C88-BB97-EF2EF7FF00DC}"/>
              </a:ext>
            </a:extLst>
          </p:cNvPr>
          <p:cNvSpPr txBox="1">
            <a:spLocks noGrp="1"/>
          </p:cNvSpPr>
          <p:nvPr>
            <p:ph type="dt" sz="half" idx="7"/>
          </p:nvPr>
        </p:nvSpPr>
        <p:spPr/>
        <p:txBody>
          <a:bodyPr/>
          <a:lstStyle>
            <a:lvl1pPr>
              <a:defRPr/>
            </a:lvl1pPr>
          </a:lstStyle>
          <a:p>
            <a:pPr lvl="0"/>
            <a:fld id="{9EF58189-8553-4919-91C1-EB8560D93F0F}" type="datetime1">
              <a:rPr lang="en-US"/>
              <a:pPr lvl="0"/>
              <a:t>9/16/2024</a:t>
            </a:fld>
            <a:endParaRPr lang="en-US"/>
          </a:p>
        </p:txBody>
      </p:sp>
      <p:sp>
        <p:nvSpPr>
          <p:cNvPr id="4" name="頁尾版面配置區 4">
            <a:extLst>
              <a:ext uri="{FF2B5EF4-FFF2-40B4-BE49-F238E27FC236}">
                <a16:creationId xmlns:a16="http://schemas.microsoft.com/office/drawing/2014/main" id="{ECD4F267-F6F8-4648-8355-6B27A6B98D6E}"/>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E77ACB94-0EC2-44C3-B799-6A62F04D7949}"/>
              </a:ext>
            </a:extLst>
          </p:cNvPr>
          <p:cNvSpPr txBox="1">
            <a:spLocks noGrp="1"/>
          </p:cNvSpPr>
          <p:nvPr>
            <p:ph type="sldNum" sz="quarter" idx="8"/>
          </p:nvPr>
        </p:nvSpPr>
        <p:spPr/>
        <p:txBody>
          <a:bodyPr/>
          <a:lstStyle>
            <a:lvl1pPr>
              <a:defRPr/>
            </a:lvl1pPr>
          </a:lstStyle>
          <a:p>
            <a:pPr lvl="0"/>
            <a:fld id="{EC5C67B5-E231-4A32-B02C-220D62E6CB34}" type="slidenum">
              <a:t>‹#›</a:t>
            </a:fld>
            <a:endParaRPr lang="en-US"/>
          </a:p>
        </p:txBody>
      </p:sp>
    </p:spTree>
    <p:extLst>
      <p:ext uri="{BB962C8B-B14F-4D97-AF65-F5344CB8AC3E}">
        <p14:creationId xmlns:p14="http://schemas.microsoft.com/office/powerpoint/2010/main" val="249552245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8087C4F9-4C72-4C65-A660-EA71F019CBC4}"/>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文字版面配置區 3">
            <a:extLst>
              <a:ext uri="{FF2B5EF4-FFF2-40B4-BE49-F238E27FC236}">
                <a16:creationId xmlns:a16="http://schemas.microsoft.com/office/drawing/2014/main" id="{D187E228-1651-4306-8E78-4006A7FB5B0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4" name="日期版面配置區 4">
            <a:extLst>
              <a:ext uri="{FF2B5EF4-FFF2-40B4-BE49-F238E27FC236}">
                <a16:creationId xmlns:a16="http://schemas.microsoft.com/office/drawing/2014/main" id="{AAA9F9AF-59CB-4F0F-994F-4856186D32EB}"/>
              </a:ext>
            </a:extLst>
          </p:cNvPr>
          <p:cNvSpPr txBox="1">
            <a:spLocks noGrp="1"/>
          </p:cNvSpPr>
          <p:nvPr>
            <p:ph type="dt" sz="half" idx="7"/>
          </p:nvPr>
        </p:nvSpPr>
        <p:spPr/>
        <p:txBody>
          <a:bodyPr/>
          <a:lstStyle>
            <a:lvl1pPr>
              <a:defRPr/>
            </a:lvl1pPr>
          </a:lstStyle>
          <a:p>
            <a:pPr lvl="0"/>
            <a:fld id="{9638C62C-BF84-4822-9854-A37FE0BAD502}" type="datetime1">
              <a:rPr lang="en-US"/>
              <a:pPr lvl="0"/>
              <a:t>9/16/2024</a:t>
            </a:fld>
            <a:endParaRPr lang="en-US"/>
          </a:p>
        </p:txBody>
      </p:sp>
      <p:sp>
        <p:nvSpPr>
          <p:cNvPr id="5" name="頁尾版面配置區 5">
            <a:extLst>
              <a:ext uri="{FF2B5EF4-FFF2-40B4-BE49-F238E27FC236}">
                <a16:creationId xmlns:a16="http://schemas.microsoft.com/office/drawing/2014/main" id="{07A50747-53AB-4CD0-9D4B-C7B3AFAE792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1D2FD21F-B2FE-423A-8E03-9E38213D7A2C}"/>
              </a:ext>
            </a:extLst>
          </p:cNvPr>
          <p:cNvSpPr txBox="1">
            <a:spLocks noGrp="1"/>
          </p:cNvSpPr>
          <p:nvPr>
            <p:ph type="sldNum" sz="quarter" idx="8"/>
          </p:nvPr>
        </p:nvSpPr>
        <p:spPr/>
        <p:txBody>
          <a:bodyPr/>
          <a:lstStyle>
            <a:lvl1pPr>
              <a:defRPr/>
            </a:lvl1pPr>
          </a:lstStyle>
          <a:p>
            <a:pPr lvl="0"/>
            <a:fld id="{9A0E0050-A30D-464C-8D0A-8AD8BF25D606}" type="slidenum">
              <a:t>‹#›</a:t>
            </a:fld>
            <a:endParaRPr lang="en-US"/>
          </a:p>
        </p:txBody>
      </p:sp>
    </p:spTree>
    <p:extLst>
      <p:ext uri="{BB962C8B-B14F-4D97-AF65-F5344CB8AC3E}">
        <p14:creationId xmlns:p14="http://schemas.microsoft.com/office/powerpoint/2010/main" val="4995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圖片版面配置區 2">
            <a:extLst>
              <a:ext uri="{FF2B5EF4-FFF2-40B4-BE49-F238E27FC236}">
                <a16:creationId xmlns:a16="http://schemas.microsoft.com/office/drawing/2014/main" id="{96B77541-91C4-4DAB-AD06-D7BEB882F070}"/>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3" name="文字版面配置區 3">
            <a:extLst>
              <a:ext uri="{FF2B5EF4-FFF2-40B4-BE49-F238E27FC236}">
                <a16:creationId xmlns:a16="http://schemas.microsoft.com/office/drawing/2014/main" id="{269A9578-C9C9-4DEF-9512-A381E568119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4" name="日期版面配置區 4">
            <a:extLst>
              <a:ext uri="{FF2B5EF4-FFF2-40B4-BE49-F238E27FC236}">
                <a16:creationId xmlns:a16="http://schemas.microsoft.com/office/drawing/2014/main" id="{208D8766-A170-44DD-BD6A-51B9877DB8B9}"/>
              </a:ext>
            </a:extLst>
          </p:cNvPr>
          <p:cNvSpPr txBox="1">
            <a:spLocks noGrp="1"/>
          </p:cNvSpPr>
          <p:nvPr>
            <p:ph type="dt" sz="half" idx="7"/>
          </p:nvPr>
        </p:nvSpPr>
        <p:spPr/>
        <p:txBody>
          <a:bodyPr/>
          <a:lstStyle>
            <a:lvl1pPr>
              <a:defRPr/>
            </a:lvl1pPr>
          </a:lstStyle>
          <a:p>
            <a:pPr lvl="0"/>
            <a:fld id="{61301034-4764-44E7-8001-9148E937CBB6}" type="datetime1">
              <a:rPr lang="en-US"/>
              <a:pPr lvl="0"/>
              <a:t>9/16/2024</a:t>
            </a:fld>
            <a:endParaRPr lang="en-US"/>
          </a:p>
        </p:txBody>
      </p:sp>
      <p:sp>
        <p:nvSpPr>
          <p:cNvPr id="5" name="頁尾版面配置區 5">
            <a:extLst>
              <a:ext uri="{FF2B5EF4-FFF2-40B4-BE49-F238E27FC236}">
                <a16:creationId xmlns:a16="http://schemas.microsoft.com/office/drawing/2014/main" id="{2D0CC48F-E925-43D7-B6EA-2C377B3885E8}"/>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DCC23627-3953-465A-BBEC-A174949C8D30}"/>
              </a:ext>
            </a:extLst>
          </p:cNvPr>
          <p:cNvSpPr txBox="1">
            <a:spLocks noGrp="1"/>
          </p:cNvSpPr>
          <p:nvPr>
            <p:ph type="sldNum" sz="quarter" idx="8"/>
          </p:nvPr>
        </p:nvSpPr>
        <p:spPr/>
        <p:txBody>
          <a:bodyPr/>
          <a:lstStyle>
            <a:lvl1pPr>
              <a:defRPr/>
            </a:lvl1pPr>
          </a:lstStyle>
          <a:p>
            <a:pPr lvl="0"/>
            <a:fld id="{02AEAEFC-C73E-4716-9925-3EB58708A935}" type="slidenum">
              <a:t>‹#›</a:t>
            </a:fld>
            <a:endParaRPr lang="en-US"/>
          </a:p>
        </p:txBody>
      </p:sp>
    </p:spTree>
    <p:extLst>
      <p:ext uri="{BB962C8B-B14F-4D97-AF65-F5344CB8AC3E}">
        <p14:creationId xmlns:p14="http://schemas.microsoft.com/office/powerpoint/2010/main" val="398080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直排文字版面配置區 2">
            <a:extLst>
              <a:ext uri="{FF2B5EF4-FFF2-40B4-BE49-F238E27FC236}">
                <a16:creationId xmlns:a16="http://schemas.microsoft.com/office/drawing/2014/main" id="{C1F29D00-D7D2-42D4-B4FC-631217460A7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E52E7F32-DF65-47A4-80E6-593099F5F2B0}"/>
              </a:ext>
            </a:extLst>
          </p:cNvPr>
          <p:cNvSpPr txBox="1">
            <a:spLocks noGrp="1"/>
          </p:cNvSpPr>
          <p:nvPr>
            <p:ph type="dt" sz="half" idx="7"/>
          </p:nvPr>
        </p:nvSpPr>
        <p:spPr/>
        <p:txBody>
          <a:bodyPr/>
          <a:lstStyle>
            <a:lvl1pPr>
              <a:defRPr/>
            </a:lvl1pPr>
          </a:lstStyle>
          <a:p>
            <a:pPr lvl="0"/>
            <a:fld id="{52CFFE3D-20BD-4AF7-8501-2E93088D5C0F}" type="datetime1">
              <a:rPr lang="en-US"/>
              <a:pPr lvl="0"/>
              <a:t>9/16/2024</a:t>
            </a:fld>
            <a:endParaRPr lang="en-US"/>
          </a:p>
        </p:txBody>
      </p:sp>
      <p:sp>
        <p:nvSpPr>
          <p:cNvPr id="4" name="頁尾版面配置區 4">
            <a:extLst>
              <a:ext uri="{FF2B5EF4-FFF2-40B4-BE49-F238E27FC236}">
                <a16:creationId xmlns:a16="http://schemas.microsoft.com/office/drawing/2014/main" id="{156CB244-3C09-4C14-A0F5-ED257235B9B7}"/>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0C81DEDF-42D0-4D7F-BC09-0DBCBB97126A}"/>
              </a:ext>
            </a:extLst>
          </p:cNvPr>
          <p:cNvSpPr txBox="1">
            <a:spLocks noGrp="1"/>
          </p:cNvSpPr>
          <p:nvPr>
            <p:ph type="sldNum" sz="quarter" idx="8"/>
          </p:nvPr>
        </p:nvSpPr>
        <p:spPr/>
        <p:txBody>
          <a:bodyPr/>
          <a:lstStyle>
            <a:lvl1pPr>
              <a:defRPr/>
            </a:lvl1pPr>
          </a:lstStyle>
          <a:p>
            <a:pPr lvl="0"/>
            <a:fld id="{99DF24F9-17E8-4271-9E20-0CE78A4E5994}" type="slidenum">
              <a:t>‹#›</a:t>
            </a:fld>
            <a:endParaRPr lang="en-US"/>
          </a:p>
        </p:txBody>
      </p:sp>
    </p:spTree>
    <p:extLst>
      <p:ext uri="{BB962C8B-B14F-4D97-AF65-F5344CB8AC3E}">
        <p14:creationId xmlns:p14="http://schemas.microsoft.com/office/powerpoint/2010/main" val="37412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文字版面配置區 2">
            <a:extLst>
              <a:ext uri="{FF2B5EF4-FFF2-40B4-BE49-F238E27FC236}">
                <a16:creationId xmlns:a16="http://schemas.microsoft.com/office/drawing/2014/main" id="{5E5225EF-37F8-49A0-89D9-F3406C43A0FB}"/>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EDFA9290-9074-4567-9BD2-E6F783FA10BF}"/>
              </a:ext>
            </a:extLst>
          </p:cNvPr>
          <p:cNvSpPr txBox="1">
            <a:spLocks noGrp="1"/>
          </p:cNvSpPr>
          <p:nvPr>
            <p:ph type="dt" sz="half" idx="7"/>
          </p:nvPr>
        </p:nvSpPr>
        <p:spPr/>
        <p:txBody>
          <a:bodyPr/>
          <a:lstStyle>
            <a:lvl1pPr>
              <a:defRPr/>
            </a:lvl1pPr>
          </a:lstStyle>
          <a:p>
            <a:pPr lvl="0"/>
            <a:fld id="{722823D4-2A5B-469B-946A-3745602B6072}" type="datetime1">
              <a:rPr lang="en-US"/>
              <a:pPr lvl="0"/>
              <a:t>9/16/2024</a:t>
            </a:fld>
            <a:endParaRPr lang="en-US"/>
          </a:p>
        </p:txBody>
      </p:sp>
      <p:sp>
        <p:nvSpPr>
          <p:cNvPr id="4" name="頁尾版面配置區 4">
            <a:extLst>
              <a:ext uri="{FF2B5EF4-FFF2-40B4-BE49-F238E27FC236}">
                <a16:creationId xmlns:a16="http://schemas.microsoft.com/office/drawing/2014/main" id="{F3E84097-3BE0-42F5-BD04-D990E5587D2F}"/>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F98853DE-DF96-4D93-AA7B-32FB58DB4612}"/>
              </a:ext>
            </a:extLst>
          </p:cNvPr>
          <p:cNvSpPr txBox="1">
            <a:spLocks noGrp="1"/>
          </p:cNvSpPr>
          <p:nvPr>
            <p:ph type="sldNum" sz="quarter" idx="8"/>
          </p:nvPr>
        </p:nvSpPr>
        <p:spPr/>
        <p:txBody>
          <a:bodyPr/>
          <a:lstStyle>
            <a:lvl1pPr>
              <a:defRPr/>
            </a:lvl1pPr>
          </a:lstStyle>
          <a:p>
            <a:pPr lvl="0"/>
            <a:fld id="{640B5FB1-867B-46ED-AA01-8BEEE8A1FF86}" type="slidenum">
              <a:t>‹#›</a:t>
            </a:fld>
            <a:endParaRPr lang="en-US"/>
          </a:p>
        </p:txBody>
      </p:sp>
    </p:spTree>
    <p:extLst>
      <p:ext uri="{BB962C8B-B14F-4D97-AF65-F5344CB8AC3E}">
        <p14:creationId xmlns:p14="http://schemas.microsoft.com/office/powerpoint/2010/main" val="3186460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243CB7-1168-40FD-BB16-71BE19C13BD8}"/>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endParaRPr lang="en-US"/>
          </a:p>
        </p:txBody>
      </p:sp>
      <p:sp>
        <p:nvSpPr>
          <p:cNvPr id="3" name="副標題 2">
            <a:extLst>
              <a:ext uri="{FF2B5EF4-FFF2-40B4-BE49-F238E27FC236}">
                <a16:creationId xmlns:a16="http://schemas.microsoft.com/office/drawing/2014/main" id="{84A7F1BF-C753-43F1-9F67-FD22D91B8F39}"/>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endParaRPr lang="en-US"/>
          </a:p>
        </p:txBody>
      </p:sp>
      <p:sp>
        <p:nvSpPr>
          <p:cNvPr id="4" name="日期版面配置區 3">
            <a:extLst>
              <a:ext uri="{FF2B5EF4-FFF2-40B4-BE49-F238E27FC236}">
                <a16:creationId xmlns:a16="http://schemas.microsoft.com/office/drawing/2014/main" id="{466560FA-F23A-43A6-90FC-8BD0650F0385}"/>
              </a:ext>
            </a:extLst>
          </p:cNvPr>
          <p:cNvSpPr txBox="1">
            <a:spLocks noGrp="1"/>
          </p:cNvSpPr>
          <p:nvPr>
            <p:ph type="dt" sz="half" idx="7"/>
          </p:nvPr>
        </p:nvSpPr>
        <p:spPr/>
        <p:txBody>
          <a:bodyPr/>
          <a:lstStyle>
            <a:lvl1pPr>
              <a:defRPr/>
            </a:lvl1pPr>
          </a:lstStyle>
          <a:p>
            <a:pPr lvl="0"/>
            <a:fld id="{382085A2-308E-4E59-AC80-D0B344829590}" type="datetime1">
              <a:rPr lang="en-US"/>
              <a:pPr lvl="0"/>
              <a:t>9/16/2024</a:t>
            </a:fld>
            <a:endParaRPr lang="en-US"/>
          </a:p>
        </p:txBody>
      </p:sp>
      <p:sp>
        <p:nvSpPr>
          <p:cNvPr id="5" name="頁尾版面配置區 4">
            <a:extLst>
              <a:ext uri="{FF2B5EF4-FFF2-40B4-BE49-F238E27FC236}">
                <a16:creationId xmlns:a16="http://schemas.microsoft.com/office/drawing/2014/main" id="{315007D5-D09A-4CB8-8471-7677F3C70027}"/>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99E9AAF6-698C-48CB-8F04-BE46CDCFE5F4}"/>
              </a:ext>
            </a:extLst>
          </p:cNvPr>
          <p:cNvSpPr txBox="1">
            <a:spLocks noGrp="1"/>
          </p:cNvSpPr>
          <p:nvPr>
            <p:ph type="sldNum" sz="quarter" idx="8"/>
          </p:nvPr>
        </p:nvSpPr>
        <p:spPr/>
        <p:txBody>
          <a:bodyPr/>
          <a:lstStyle>
            <a:lvl1pPr>
              <a:defRPr/>
            </a:lvl1pPr>
          </a:lstStyle>
          <a:p>
            <a:pPr lvl="0"/>
            <a:fld id="{07428A44-001C-4D7F-AC19-6B96403D76B8}" type="slidenum">
              <a:t>‹#›</a:t>
            </a:fld>
            <a:endParaRPr lang="en-US"/>
          </a:p>
        </p:txBody>
      </p:sp>
    </p:spTree>
    <p:extLst>
      <p:ext uri="{BB962C8B-B14F-4D97-AF65-F5344CB8AC3E}">
        <p14:creationId xmlns:p14="http://schemas.microsoft.com/office/powerpoint/2010/main" val="3136252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9D0D53-17F4-4A3B-AB1F-105CA1485191}"/>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CCA24D7B-D093-4C54-A721-563A3186904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C17AF588-7604-42EC-B3B8-7C0F8CDE5379}"/>
              </a:ext>
            </a:extLst>
          </p:cNvPr>
          <p:cNvSpPr txBox="1">
            <a:spLocks noGrp="1"/>
          </p:cNvSpPr>
          <p:nvPr>
            <p:ph type="dt" sz="half" idx="7"/>
          </p:nvPr>
        </p:nvSpPr>
        <p:spPr/>
        <p:txBody>
          <a:bodyPr/>
          <a:lstStyle>
            <a:lvl1pPr>
              <a:defRPr/>
            </a:lvl1pPr>
          </a:lstStyle>
          <a:p>
            <a:pPr lvl="0"/>
            <a:fld id="{5EEF7690-134F-43D3-93D7-A64954B6A79E}" type="datetime1">
              <a:rPr lang="en-US"/>
              <a:pPr lvl="0"/>
              <a:t>9/16/2024</a:t>
            </a:fld>
            <a:endParaRPr lang="en-US"/>
          </a:p>
        </p:txBody>
      </p:sp>
      <p:sp>
        <p:nvSpPr>
          <p:cNvPr id="5" name="頁尾版面配置區 4">
            <a:extLst>
              <a:ext uri="{FF2B5EF4-FFF2-40B4-BE49-F238E27FC236}">
                <a16:creationId xmlns:a16="http://schemas.microsoft.com/office/drawing/2014/main" id="{5563E625-2368-43A6-A61A-E0C0EC654DC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CF21E96B-38F9-4A47-AE7A-B2CBB8DFFD3F}"/>
              </a:ext>
            </a:extLst>
          </p:cNvPr>
          <p:cNvSpPr txBox="1">
            <a:spLocks noGrp="1"/>
          </p:cNvSpPr>
          <p:nvPr>
            <p:ph type="sldNum" sz="quarter" idx="8"/>
          </p:nvPr>
        </p:nvSpPr>
        <p:spPr/>
        <p:txBody>
          <a:bodyPr/>
          <a:lstStyle>
            <a:lvl1pPr>
              <a:defRPr/>
            </a:lvl1pPr>
          </a:lstStyle>
          <a:p>
            <a:pPr lvl="0"/>
            <a:fld id="{74D65E22-43F9-4A40-8C59-4C8DBCDB4319}" type="slidenum">
              <a:t>‹#›</a:t>
            </a:fld>
            <a:endParaRPr lang="en-US"/>
          </a:p>
        </p:txBody>
      </p:sp>
    </p:spTree>
    <p:extLst>
      <p:ext uri="{BB962C8B-B14F-4D97-AF65-F5344CB8AC3E}">
        <p14:creationId xmlns:p14="http://schemas.microsoft.com/office/powerpoint/2010/main" val="609328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95CFCE-A8F7-4735-BE68-99866BB2E277}"/>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1ED50043-BA95-4E08-B35F-DBB9A6899DF2}"/>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7DFF2281-CB1E-416D-AD04-0535EADEE7B1}"/>
              </a:ext>
            </a:extLst>
          </p:cNvPr>
          <p:cNvSpPr txBox="1">
            <a:spLocks noGrp="1"/>
          </p:cNvSpPr>
          <p:nvPr>
            <p:ph type="dt" sz="half" idx="7"/>
          </p:nvPr>
        </p:nvSpPr>
        <p:spPr/>
        <p:txBody>
          <a:bodyPr/>
          <a:lstStyle>
            <a:lvl1pPr>
              <a:defRPr/>
            </a:lvl1pPr>
          </a:lstStyle>
          <a:p>
            <a:pPr lvl="0"/>
            <a:fld id="{46D1B7D4-3007-49F1-BC33-4388B6075EE9}" type="datetime1">
              <a:rPr lang="en-US"/>
              <a:pPr lvl="0"/>
              <a:t>9/16/2024</a:t>
            </a:fld>
            <a:endParaRPr lang="en-US"/>
          </a:p>
        </p:txBody>
      </p:sp>
      <p:sp>
        <p:nvSpPr>
          <p:cNvPr id="5" name="頁尾版面配置區 4">
            <a:extLst>
              <a:ext uri="{FF2B5EF4-FFF2-40B4-BE49-F238E27FC236}">
                <a16:creationId xmlns:a16="http://schemas.microsoft.com/office/drawing/2014/main" id="{0690B230-0DFE-435A-8D42-A25FC86B65A5}"/>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8C2A56B1-2B86-4A57-B7DE-B03D871F7F3A}"/>
              </a:ext>
            </a:extLst>
          </p:cNvPr>
          <p:cNvSpPr txBox="1">
            <a:spLocks noGrp="1"/>
          </p:cNvSpPr>
          <p:nvPr>
            <p:ph type="sldNum" sz="quarter" idx="8"/>
          </p:nvPr>
        </p:nvSpPr>
        <p:spPr/>
        <p:txBody>
          <a:bodyPr/>
          <a:lstStyle>
            <a:lvl1pPr>
              <a:defRPr/>
            </a:lvl1pPr>
          </a:lstStyle>
          <a:p>
            <a:pPr lvl="0"/>
            <a:fld id="{8A94F470-9007-4B6A-9DEB-D3BB99564EAC}" type="slidenum">
              <a:t>‹#›</a:t>
            </a:fld>
            <a:endParaRPr lang="en-US"/>
          </a:p>
        </p:txBody>
      </p:sp>
    </p:spTree>
    <p:extLst>
      <p:ext uri="{BB962C8B-B14F-4D97-AF65-F5344CB8AC3E}">
        <p14:creationId xmlns:p14="http://schemas.microsoft.com/office/powerpoint/2010/main" val="358484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C1D814-C1BC-4023-BA93-5F981DDA004B}"/>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14736A86-69AA-4F40-8D82-B5D0D6F81205}"/>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a:extLst>
              <a:ext uri="{FF2B5EF4-FFF2-40B4-BE49-F238E27FC236}">
                <a16:creationId xmlns:a16="http://schemas.microsoft.com/office/drawing/2014/main" id="{D9D61732-7FF2-47AC-918D-83BECE792E2E}"/>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a:extLst>
              <a:ext uri="{FF2B5EF4-FFF2-40B4-BE49-F238E27FC236}">
                <a16:creationId xmlns:a16="http://schemas.microsoft.com/office/drawing/2014/main" id="{D30D2974-53AE-41E0-856A-A65ED86A22EF}"/>
              </a:ext>
            </a:extLst>
          </p:cNvPr>
          <p:cNvSpPr txBox="1">
            <a:spLocks noGrp="1"/>
          </p:cNvSpPr>
          <p:nvPr>
            <p:ph type="dt" sz="half" idx="7"/>
          </p:nvPr>
        </p:nvSpPr>
        <p:spPr/>
        <p:txBody>
          <a:bodyPr/>
          <a:lstStyle>
            <a:lvl1pPr>
              <a:defRPr/>
            </a:lvl1pPr>
          </a:lstStyle>
          <a:p>
            <a:pPr lvl="0"/>
            <a:fld id="{ACB73352-D53B-4A61-85BC-4BD16813F71D}" type="datetime1">
              <a:rPr lang="en-US"/>
              <a:pPr lvl="0"/>
              <a:t>9/16/2024</a:t>
            </a:fld>
            <a:endParaRPr lang="en-US"/>
          </a:p>
        </p:txBody>
      </p:sp>
      <p:sp>
        <p:nvSpPr>
          <p:cNvPr id="6" name="頁尾版面配置區 5">
            <a:extLst>
              <a:ext uri="{FF2B5EF4-FFF2-40B4-BE49-F238E27FC236}">
                <a16:creationId xmlns:a16="http://schemas.microsoft.com/office/drawing/2014/main" id="{8B7176F2-9587-4C91-8207-6A4642A83D5F}"/>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093D454C-A4E3-448E-A3EB-48BBFAACAE03}"/>
              </a:ext>
            </a:extLst>
          </p:cNvPr>
          <p:cNvSpPr txBox="1">
            <a:spLocks noGrp="1"/>
          </p:cNvSpPr>
          <p:nvPr>
            <p:ph type="sldNum" sz="quarter" idx="8"/>
          </p:nvPr>
        </p:nvSpPr>
        <p:spPr/>
        <p:txBody>
          <a:bodyPr/>
          <a:lstStyle>
            <a:lvl1pPr>
              <a:defRPr/>
            </a:lvl1pPr>
          </a:lstStyle>
          <a:p>
            <a:pPr lvl="0"/>
            <a:fld id="{26993875-9164-4E31-9ECE-1FC3FB77910C}" type="slidenum">
              <a:t>‹#›</a:t>
            </a:fld>
            <a:endParaRPr lang="en-US"/>
          </a:p>
        </p:txBody>
      </p:sp>
    </p:spTree>
    <p:extLst>
      <p:ext uri="{BB962C8B-B14F-4D97-AF65-F5344CB8AC3E}">
        <p14:creationId xmlns:p14="http://schemas.microsoft.com/office/powerpoint/2010/main" val="195101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54AAFC-C90E-4AC9-B4A7-3B74C7EEF17E}"/>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9E7CD999-ED68-4043-8CE9-786C12AAEF3C}"/>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BC9B5130-1E74-4B69-9385-341098290B1D}"/>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a:extLst>
              <a:ext uri="{FF2B5EF4-FFF2-40B4-BE49-F238E27FC236}">
                <a16:creationId xmlns:a16="http://schemas.microsoft.com/office/drawing/2014/main" id="{4E7234CA-C46F-4E74-9E20-80E57D37796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682C3603-F2AB-4923-A32F-8E34C2301F6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a:extLst>
              <a:ext uri="{FF2B5EF4-FFF2-40B4-BE49-F238E27FC236}">
                <a16:creationId xmlns:a16="http://schemas.microsoft.com/office/drawing/2014/main" id="{D136FC0E-F108-4694-A2AA-DDD50F78CF7B}"/>
              </a:ext>
            </a:extLst>
          </p:cNvPr>
          <p:cNvSpPr txBox="1">
            <a:spLocks noGrp="1"/>
          </p:cNvSpPr>
          <p:nvPr>
            <p:ph type="dt" sz="half" idx="7"/>
          </p:nvPr>
        </p:nvSpPr>
        <p:spPr/>
        <p:txBody>
          <a:bodyPr/>
          <a:lstStyle>
            <a:lvl1pPr>
              <a:defRPr/>
            </a:lvl1pPr>
          </a:lstStyle>
          <a:p>
            <a:pPr lvl="0"/>
            <a:fld id="{79C8039F-DD1F-49DE-8D87-D7D78A2D9D02}" type="datetime1">
              <a:rPr lang="en-US"/>
              <a:pPr lvl="0"/>
              <a:t>9/16/2024</a:t>
            </a:fld>
            <a:endParaRPr lang="en-US"/>
          </a:p>
        </p:txBody>
      </p:sp>
      <p:sp>
        <p:nvSpPr>
          <p:cNvPr id="8" name="頁尾版面配置區 7">
            <a:extLst>
              <a:ext uri="{FF2B5EF4-FFF2-40B4-BE49-F238E27FC236}">
                <a16:creationId xmlns:a16="http://schemas.microsoft.com/office/drawing/2014/main" id="{ECBAF93F-251F-4142-9B15-CCBE010E3C9E}"/>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F5F30CE6-CA53-4CF7-BE36-72AB22A1B795}"/>
              </a:ext>
            </a:extLst>
          </p:cNvPr>
          <p:cNvSpPr txBox="1">
            <a:spLocks noGrp="1"/>
          </p:cNvSpPr>
          <p:nvPr>
            <p:ph type="sldNum" sz="quarter" idx="8"/>
          </p:nvPr>
        </p:nvSpPr>
        <p:spPr/>
        <p:txBody>
          <a:bodyPr/>
          <a:lstStyle>
            <a:lvl1pPr>
              <a:defRPr/>
            </a:lvl1pPr>
          </a:lstStyle>
          <a:p>
            <a:pPr lvl="0"/>
            <a:fld id="{385CAC28-054F-459B-9D66-F87338C11581}" type="slidenum">
              <a:t>‹#›</a:t>
            </a:fld>
            <a:endParaRPr lang="en-US"/>
          </a:p>
        </p:txBody>
      </p:sp>
    </p:spTree>
    <p:extLst>
      <p:ext uri="{BB962C8B-B14F-4D97-AF65-F5344CB8AC3E}">
        <p14:creationId xmlns:p14="http://schemas.microsoft.com/office/powerpoint/2010/main" val="2824773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D6BDCF-C362-477F-B322-78D77061E15B}"/>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日期版面配置區 2">
            <a:extLst>
              <a:ext uri="{FF2B5EF4-FFF2-40B4-BE49-F238E27FC236}">
                <a16:creationId xmlns:a16="http://schemas.microsoft.com/office/drawing/2014/main" id="{55698848-4381-4030-B46B-A3B402F08FF2}"/>
              </a:ext>
            </a:extLst>
          </p:cNvPr>
          <p:cNvSpPr txBox="1">
            <a:spLocks noGrp="1"/>
          </p:cNvSpPr>
          <p:nvPr>
            <p:ph type="dt" sz="half" idx="7"/>
          </p:nvPr>
        </p:nvSpPr>
        <p:spPr/>
        <p:txBody>
          <a:bodyPr/>
          <a:lstStyle>
            <a:lvl1pPr>
              <a:defRPr/>
            </a:lvl1pPr>
          </a:lstStyle>
          <a:p>
            <a:pPr lvl="0"/>
            <a:fld id="{8C139C6B-BF44-45ED-A9F9-EDDDCDFCBE38}" type="datetime1">
              <a:rPr lang="en-US"/>
              <a:pPr lvl="0"/>
              <a:t>9/16/2024</a:t>
            </a:fld>
            <a:endParaRPr lang="en-US"/>
          </a:p>
        </p:txBody>
      </p:sp>
      <p:sp>
        <p:nvSpPr>
          <p:cNvPr id="4" name="頁尾版面配置區 3">
            <a:extLst>
              <a:ext uri="{FF2B5EF4-FFF2-40B4-BE49-F238E27FC236}">
                <a16:creationId xmlns:a16="http://schemas.microsoft.com/office/drawing/2014/main" id="{0AA13E3A-044F-431E-A700-5D5A0E9E63B7}"/>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D247CB1F-D720-451B-AA42-FEBA4CF5FFC6}"/>
              </a:ext>
            </a:extLst>
          </p:cNvPr>
          <p:cNvSpPr txBox="1">
            <a:spLocks noGrp="1"/>
          </p:cNvSpPr>
          <p:nvPr>
            <p:ph type="sldNum" sz="quarter" idx="8"/>
          </p:nvPr>
        </p:nvSpPr>
        <p:spPr/>
        <p:txBody>
          <a:bodyPr/>
          <a:lstStyle>
            <a:lvl1pPr>
              <a:defRPr/>
            </a:lvl1pPr>
          </a:lstStyle>
          <a:p>
            <a:pPr lvl="0"/>
            <a:fld id="{B78BB2F5-F426-4068-B76B-D334293C606F}" type="slidenum">
              <a:t>‹#›</a:t>
            </a:fld>
            <a:endParaRPr lang="en-US"/>
          </a:p>
        </p:txBody>
      </p:sp>
    </p:spTree>
    <p:extLst>
      <p:ext uri="{BB962C8B-B14F-4D97-AF65-F5344CB8AC3E}">
        <p14:creationId xmlns:p14="http://schemas.microsoft.com/office/powerpoint/2010/main" val="31405488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511BA87F-21AB-42A0-83F4-14302A04FFE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3" name="日期版面配置區 3">
            <a:extLst>
              <a:ext uri="{FF2B5EF4-FFF2-40B4-BE49-F238E27FC236}">
                <a16:creationId xmlns:a16="http://schemas.microsoft.com/office/drawing/2014/main" id="{9C6F28E1-95AF-43D8-B193-9D013F98B6C1}"/>
              </a:ext>
            </a:extLst>
          </p:cNvPr>
          <p:cNvSpPr txBox="1">
            <a:spLocks noGrp="1"/>
          </p:cNvSpPr>
          <p:nvPr>
            <p:ph type="dt" sz="half" idx="7"/>
          </p:nvPr>
        </p:nvSpPr>
        <p:spPr/>
        <p:txBody>
          <a:bodyPr/>
          <a:lstStyle>
            <a:lvl1pPr>
              <a:defRPr/>
            </a:lvl1pPr>
          </a:lstStyle>
          <a:p>
            <a:pPr lvl="0"/>
            <a:fld id="{65A85B4C-59F4-4293-86D1-E5DC27FBFBAA}" type="datetime1">
              <a:rPr lang="en-US"/>
              <a:pPr lvl="0"/>
              <a:t>9/16/2024</a:t>
            </a:fld>
            <a:endParaRPr lang="en-US"/>
          </a:p>
        </p:txBody>
      </p:sp>
      <p:sp>
        <p:nvSpPr>
          <p:cNvPr id="4" name="頁尾版面配置區 4">
            <a:extLst>
              <a:ext uri="{FF2B5EF4-FFF2-40B4-BE49-F238E27FC236}">
                <a16:creationId xmlns:a16="http://schemas.microsoft.com/office/drawing/2014/main" id="{430C0833-2B52-47BC-8ECD-3B6E28BDC626}"/>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D32A6678-0932-459C-A523-798EB3809844}"/>
              </a:ext>
            </a:extLst>
          </p:cNvPr>
          <p:cNvSpPr txBox="1">
            <a:spLocks noGrp="1"/>
          </p:cNvSpPr>
          <p:nvPr>
            <p:ph type="sldNum" sz="quarter" idx="8"/>
          </p:nvPr>
        </p:nvSpPr>
        <p:spPr/>
        <p:txBody>
          <a:bodyPr/>
          <a:lstStyle>
            <a:lvl1pPr>
              <a:defRPr/>
            </a:lvl1pPr>
          </a:lstStyle>
          <a:p>
            <a:pPr lvl="0"/>
            <a:fld id="{8EA5655F-021E-4E7C-88F7-FAFE3D30FB35}" type="slidenum">
              <a:t>‹#›</a:t>
            </a:fld>
            <a:endParaRPr lang="en-US"/>
          </a:p>
        </p:txBody>
      </p:sp>
    </p:spTree>
    <p:extLst>
      <p:ext uri="{BB962C8B-B14F-4D97-AF65-F5344CB8AC3E}">
        <p14:creationId xmlns:p14="http://schemas.microsoft.com/office/powerpoint/2010/main" val="4210172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DF81117-11DB-4195-B7E1-D1603AB14DE1}"/>
              </a:ext>
            </a:extLst>
          </p:cNvPr>
          <p:cNvSpPr txBox="1">
            <a:spLocks noGrp="1"/>
          </p:cNvSpPr>
          <p:nvPr>
            <p:ph type="dt" sz="half" idx="7"/>
          </p:nvPr>
        </p:nvSpPr>
        <p:spPr/>
        <p:txBody>
          <a:bodyPr/>
          <a:lstStyle>
            <a:lvl1pPr>
              <a:defRPr/>
            </a:lvl1pPr>
          </a:lstStyle>
          <a:p>
            <a:pPr lvl="0"/>
            <a:fld id="{C7A553B0-D070-4C84-9AD8-636579F53A29}" type="datetime1">
              <a:rPr lang="en-US"/>
              <a:pPr lvl="0"/>
              <a:t>9/16/2024</a:t>
            </a:fld>
            <a:endParaRPr lang="en-US"/>
          </a:p>
        </p:txBody>
      </p:sp>
      <p:sp>
        <p:nvSpPr>
          <p:cNvPr id="3" name="頁尾版面配置區 2">
            <a:extLst>
              <a:ext uri="{FF2B5EF4-FFF2-40B4-BE49-F238E27FC236}">
                <a16:creationId xmlns:a16="http://schemas.microsoft.com/office/drawing/2014/main" id="{BF83503E-299C-406E-A0FF-B30BD7FB65D1}"/>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FCC755E3-CF57-462C-A326-CD614E060523}"/>
              </a:ext>
            </a:extLst>
          </p:cNvPr>
          <p:cNvSpPr txBox="1">
            <a:spLocks noGrp="1"/>
          </p:cNvSpPr>
          <p:nvPr>
            <p:ph type="sldNum" sz="quarter" idx="8"/>
          </p:nvPr>
        </p:nvSpPr>
        <p:spPr/>
        <p:txBody>
          <a:bodyPr/>
          <a:lstStyle>
            <a:lvl1pPr>
              <a:defRPr/>
            </a:lvl1pPr>
          </a:lstStyle>
          <a:p>
            <a:pPr lvl="0"/>
            <a:fld id="{D7D73D7F-8619-445A-80B5-4992B56CE46A}" type="slidenum">
              <a:t>‹#›</a:t>
            </a:fld>
            <a:endParaRPr lang="en-US"/>
          </a:p>
        </p:txBody>
      </p:sp>
    </p:spTree>
    <p:extLst>
      <p:ext uri="{BB962C8B-B14F-4D97-AF65-F5344CB8AC3E}">
        <p14:creationId xmlns:p14="http://schemas.microsoft.com/office/powerpoint/2010/main" val="1946816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0E1751-0D29-45E3-AC05-4829786C50FA}"/>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906FE893-48D4-48C9-A5AD-B2544D78C257}"/>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a:extLst>
              <a:ext uri="{FF2B5EF4-FFF2-40B4-BE49-F238E27FC236}">
                <a16:creationId xmlns:a16="http://schemas.microsoft.com/office/drawing/2014/main" id="{D6C554EC-F568-42E6-9B3C-0614E05999E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4E95B752-F97C-44E5-81FE-49AAF494CCC2}"/>
              </a:ext>
            </a:extLst>
          </p:cNvPr>
          <p:cNvSpPr txBox="1">
            <a:spLocks noGrp="1"/>
          </p:cNvSpPr>
          <p:nvPr>
            <p:ph type="dt" sz="half" idx="7"/>
          </p:nvPr>
        </p:nvSpPr>
        <p:spPr/>
        <p:txBody>
          <a:bodyPr/>
          <a:lstStyle>
            <a:lvl1pPr>
              <a:defRPr/>
            </a:lvl1pPr>
          </a:lstStyle>
          <a:p>
            <a:pPr lvl="0"/>
            <a:fld id="{F8D8CFBD-FCE6-4895-AFA6-6818E4F2B6C0}" type="datetime1">
              <a:rPr lang="en-US"/>
              <a:pPr lvl="0"/>
              <a:t>9/16/2024</a:t>
            </a:fld>
            <a:endParaRPr lang="en-US"/>
          </a:p>
        </p:txBody>
      </p:sp>
      <p:sp>
        <p:nvSpPr>
          <p:cNvPr id="6" name="頁尾版面配置區 5">
            <a:extLst>
              <a:ext uri="{FF2B5EF4-FFF2-40B4-BE49-F238E27FC236}">
                <a16:creationId xmlns:a16="http://schemas.microsoft.com/office/drawing/2014/main" id="{6DFBB9D9-6855-4D8C-9A68-FDBEF63E7A6D}"/>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7BD98232-C5A0-4D07-A112-B2C4192BB453}"/>
              </a:ext>
            </a:extLst>
          </p:cNvPr>
          <p:cNvSpPr txBox="1">
            <a:spLocks noGrp="1"/>
          </p:cNvSpPr>
          <p:nvPr>
            <p:ph type="sldNum" sz="quarter" idx="8"/>
          </p:nvPr>
        </p:nvSpPr>
        <p:spPr/>
        <p:txBody>
          <a:bodyPr/>
          <a:lstStyle>
            <a:lvl1pPr>
              <a:defRPr/>
            </a:lvl1pPr>
          </a:lstStyle>
          <a:p>
            <a:pPr lvl="0"/>
            <a:fld id="{AE4DB1B9-CB8C-4DD0-8B59-4CF9D7055817}" type="slidenum">
              <a:t>‹#›</a:t>
            </a:fld>
            <a:endParaRPr lang="en-US"/>
          </a:p>
        </p:txBody>
      </p:sp>
    </p:spTree>
    <p:extLst>
      <p:ext uri="{BB962C8B-B14F-4D97-AF65-F5344CB8AC3E}">
        <p14:creationId xmlns:p14="http://schemas.microsoft.com/office/powerpoint/2010/main" val="1238826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6445E3-E263-4D03-8D74-9431A9F55C3F}"/>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圖片版面配置區 2">
            <a:extLst>
              <a:ext uri="{FF2B5EF4-FFF2-40B4-BE49-F238E27FC236}">
                <a16:creationId xmlns:a16="http://schemas.microsoft.com/office/drawing/2014/main" id="{121C601C-7027-46B5-981C-04B096EF220F}"/>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31D3A8C6-BEA6-4151-8914-2FAC4A50DE3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AEEA51B9-317C-4D28-82DB-8544F3EA3B0F}"/>
              </a:ext>
            </a:extLst>
          </p:cNvPr>
          <p:cNvSpPr txBox="1">
            <a:spLocks noGrp="1"/>
          </p:cNvSpPr>
          <p:nvPr>
            <p:ph type="dt" sz="half" idx="7"/>
          </p:nvPr>
        </p:nvSpPr>
        <p:spPr/>
        <p:txBody>
          <a:bodyPr/>
          <a:lstStyle>
            <a:lvl1pPr>
              <a:defRPr/>
            </a:lvl1pPr>
          </a:lstStyle>
          <a:p>
            <a:pPr lvl="0"/>
            <a:fld id="{44F14D00-819C-44E5-BC40-4BEBE5352362}" type="datetime1">
              <a:rPr lang="en-US"/>
              <a:pPr lvl="0"/>
              <a:t>9/16/2024</a:t>
            </a:fld>
            <a:endParaRPr lang="en-US"/>
          </a:p>
        </p:txBody>
      </p:sp>
      <p:sp>
        <p:nvSpPr>
          <p:cNvPr id="6" name="頁尾版面配置區 5">
            <a:extLst>
              <a:ext uri="{FF2B5EF4-FFF2-40B4-BE49-F238E27FC236}">
                <a16:creationId xmlns:a16="http://schemas.microsoft.com/office/drawing/2014/main" id="{8F2CD662-4D32-46EA-B209-5B73489A845F}"/>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AD3E3543-38D9-4164-9EA0-E1914F8054F2}"/>
              </a:ext>
            </a:extLst>
          </p:cNvPr>
          <p:cNvSpPr txBox="1">
            <a:spLocks noGrp="1"/>
          </p:cNvSpPr>
          <p:nvPr>
            <p:ph type="sldNum" sz="quarter" idx="8"/>
          </p:nvPr>
        </p:nvSpPr>
        <p:spPr/>
        <p:txBody>
          <a:bodyPr/>
          <a:lstStyle>
            <a:lvl1pPr>
              <a:defRPr/>
            </a:lvl1pPr>
          </a:lstStyle>
          <a:p>
            <a:pPr lvl="0"/>
            <a:fld id="{5E05FE54-31C2-4CF5-91AF-DA033FF502EE}" type="slidenum">
              <a:t>‹#›</a:t>
            </a:fld>
            <a:endParaRPr lang="en-US"/>
          </a:p>
        </p:txBody>
      </p:sp>
    </p:spTree>
    <p:extLst>
      <p:ext uri="{BB962C8B-B14F-4D97-AF65-F5344CB8AC3E}">
        <p14:creationId xmlns:p14="http://schemas.microsoft.com/office/powerpoint/2010/main" val="592032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88E74F-6A19-4AA6-803A-E088535B7ACB}"/>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906F45EA-1712-438E-A687-97F26468694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26804570-3C1C-48AB-9FA9-78EBC4704793}"/>
              </a:ext>
            </a:extLst>
          </p:cNvPr>
          <p:cNvSpPr txBox="1">
            <a:spLocks noGrp="1"/>
          </p:cNvSpPr>
          <p:nvPr>
            <p:ph type="dt" sz="half" idx="7"/>
          </p:nvPr>
        </p:nvSpPr>
        <p:spPr/>
        <p:txBody>
          <a:bodyPr/>
          <a:lstStyle>
            <a:lvl1pPr>
              <a:defRPr/>
            </a:lvl1pPr>
          </a:lstStyle>
          <a:p>
            <a:pPr lvl="0"/>
            <a:fld id="{1829E4FF-DEE2-409A-A392-CDB5A938B712}" type="datetime1">
              <a:rPr lang="en-US"/>
              <a:pPr lvl="0"/>
              <a:t>9/16/2024</a:t>
            </a:fld>
            <a:endParaRPr lang="en-US"/>
          </a:p>
        </p:txBody>
      </p:sp>
      <p:sp>
        <p:nvSpPr>
          <p:cNvPr id="5" name="頁尾版面配置區 4">
            <a:extLst>
              <a:ext uri="{FF2B5EF4-FFF2-40B4-BE49-F238E27FC236}">
                <a16:creationId xmlns:a16="http://schemas.microsoft.com/office/drawing/2014/main" id="{17529A50-7A3E-4FC9-AE8F-1D9FDD5189F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B7649F86-4AD8-4F1D-ACE2-96DC2129D712}"/>
              </a:ext>
            </a:extLst>
          </p:cNvPr>
          <p:cNvSpPr txBox="1">
            <a:spLocks noGrp="1"/>
          </p:cNvSpPr>
          <p:nvPr>
            <p:ph type="sldNum" sz="quarter" idx="8"/>
          </p:nvPr>
        </p:nvSpPr>
        <p:spPr/>
        <p:txBody>
          <a:bodyPr/>
          <a:lstStyle>
            <a:lvl1pPr>
              <a:defRPr/>
            </a:lvl1pPr>
          </a:lstStyle>
          <a:p>
            <a:pPr lvl="0"/>
            <a:fld id="{2531BD78-4AD3-4E86-9179-EFDA75F0ECF8}" type="slidenum">
              <a:t>‹#›</a:t>
            </a:fld>
            <a:endParaRPr lang="en-US"/>
          </a:p>
        </p:txBody>
      </p:sp>
    </p:spTree>
    <p:extLst>
      <p:ext uri="{BB962C8B-B14F-4D97-AF65-F5344CB8AC3E}">
        <p14:creationId xmlns:p14="http://schemas.microsoft.com/office/powerpoint/2010/main" val="3898582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08AC790-7EE0-46C3-8D34-42776BCE3C32}"/>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9509F26B-5834-47C9-90C2-B98705F6B96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E6640B69-AC12-4C49-86C9-BF0B620CAE8E}"/>
              </a:ext>
            </a:extLst>
          </p:cNvPr>
          <p:cNvSpPr txBox="1">
            <a:spLocks noGrp="1"/>
          </p:cNvSpPr>
          <p:nvPr>
            <p:ph type="dt" sz="half" idx="7"/>
          </p:nvPr>
        </p:nvSpPr>
        <p:spPr/>
        <p:txBody>
          <a:bodyPr/>
          <a:lstStyle>
            <a:lvl1pPr>
              <a:defRPr/>
            </a:lvl1pPr>
          </a:lstStyle>
          <a:p>
            <a:pPr lvl="0"/>
            <a:fld id="{F4282D29-655E-480A-AA29-D4C698A5068D}" type="datetime1">
              <a:rPr lang="en-US"/>
              <a:pPr lvl="0"/>
              <a:t>9/16/2024</a:t>
            </a:fld>
            <a:endParaRPr lang="en-US"/>
          </a:p>
        </p:txBody>
      </p:sp>
      <p:sp>
        <p:nvSpPr>
          <p:cNvPr id="5" name="頁尾版面配置區 4">
            <a:extLst>
              <a:ext uri="{FF2B5EF4-FFF2-40B4-BE49-F238E27FC236}">
                <a16:creationId xmlns:a16="http://schemas.microsoft.com/office/drawing/2014/main" id="{E9095B6A-895D-43DE-B5C8-DF594FC21A4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C77751D9-7055-49B1-8CEC-1B98C2F38E6E}"/>
              </a:ext>
            </a:extLst>
          </p:cNvPr>
          <p:cNvSpPr txBox="1">
            <a:spLocks noGrp="1"/>
          </p:cNvSpPr>
          <p:nvPr>
            <p:ph type="sldNum" sz="quarter" idx="8"/>
          </p:nvPr>
        </p:nvSpPr>
        <p:spPr/>
        <p:txBody>
          <a:bodyPr/>
          <a:lstStyle>
            <a:lvl1pPr>
              <a:defRPr/>
            </a:lvl1pPr>
          </a:lstStyle>
          <a:p>
            <a:pPr lvl="0"/>
            <a:fld id="{87C39893-33F3-4159-B4B8-C50FCDF74EE9}" type="slidenum">
              <a:t>‹#›</a:t>
            </a:fld>
            <a:endParaRPr lang="en-US"/>
          </a:p>
        </p:txBody>
      </p:sp>
    </p:spTree>
    <p:extLst>
      <p:ext uri="{BB962C8B-B14F-4D97-AF65-F5344CB8AC3E}">
        <p14:creationId xmlns:p14="http://schemas.microsoft.com/office/powerpoint/2010/main" val="2960684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6C36D2-B115-4E83-88A7-D2D1DE38307A}"/>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p>
        </p:txBody>
      </p:sp>
      <p:sp>
        <p:nvSpPr>
          <p:cNvPr id="3" name="副標題 2">
            <a:extLst>
              <a:ext uri="{FF2B5EF4-FFF2-40B4-BE49-F238E27FC236}">
                <a16:creationId xmlns:a16="http://schemas.microsoft.com/office/drawing/2014/main" id="{5F428FF7-D376-45DE-8A47-DE37E76AD87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p>
        </p:txBody>
      </p:sp>
      <p:sp>
        <p:nvSpPr>
          <p:cNvPr id="4" name="日期版面配置區 3">
            <a:extLst>
              <a:ext uri="{FF2B5EF4-FFF2-40B4-BE49-F238E27FC236}">
                <a16:creationId xmlns:a16="http://schemas.microsoft.com/office/drawing/2014/main" id="{ED33885A-1C0B-452E-8785-AA816F364341}"/>
              </a:ext>
            </a:extLst>
          </p:cNvPr>
          <p:cNvSpPr txBox="1">
            <a:spLocks noGrp="1"/>
          </p:cNvSpPr>
          <p:nvPr>
            <p:ph type="dt" sz="half" idx="7"/>
          </p:nvPr>
        </p:nvSpPr>
        <p:spPr/>
        <p:txBody>
          <a:bodyPr/>
          <a:lstStyle>
            <a:lvl1pPr>
              <a:defRPr/>
            </a:lvl1pPr>
          </a:lstStyle>
          <a:p>
            <a:pPr lvl="0"/>
            <a:fld id="{58DA243C-0EB2-4ADC-A70D-DBE99E278339}" type="datetime1">
              <a:rPr lang="en-US"/>
              <a:pPr lvl="0"/>
              <a:t>9/16/2024</a:t>
            </a:fld>
            <a:endParaRPr lang="en-US"/>
          </a:p>
        </p:txBody>
      </p:sp>
      <p:sp>
        <p:nvSpPr>
          <p:cNvPr id="5" name="頁尾版面配置區 4">
            <a:extLst>
              <a:ext uri="{FF2B5EF4-FFF2-40B4-BE49-F238E27FC236}">
                <a16:creationId xmlns:a16="http://schemas.microsoft.com/office/drawing/2014/main" id="{C0548637-E0D0-4713-AA33-519EBC75F06A}"/>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68A1CF36-243F-44E4-8576-68A9D0E30688}"/>
              </a:ext>
            </a:extLst>
          </p:cNvPr>
          <p:cNvSpPr txBox="1">
            <a:spLocks noGrp="1"/>
          </p:cNvSpPr>
          <p:nvPr>
            <p:ph type="sldNum" sz="quarter" idx="8"/>
          </p:nvPr>
        </p:nvSpPr>
        <p:spPr/>
        <p:txBody>
          <a:bodyPr/>
          <a:lstStyle>
            <a:lvl1pPr>
              <a:defRPr/>
            </a:lvl1pPr>
          </a:lstStyle>
          <a:p>
            <a:pPr lvl="0"/>
            <a:fld id="{F40B31BB-C65F-4299-8388-C5674DF83295}" type="slidenum">
              <a:t>‹#›</a:t>
            </a:fld>
            <a:endParaRPr lang="en-US"/>
          </a:p>
        </p:txBody>
      </p:sp>
    </p:spTree>
    <p:extLst>
      <p:ext uri="{BB962C8B-B14F-4D97-AF65-F5344CB8AC3E}">
        <p14:creationId xmlns:p14="http://schemas.microsoft.com/office/powerpoint/2010/main" val="2099254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CAE1A8-B185-4801-9197-0B42CA1EAD73}"/>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1D79FB68-8A2B-42AB-B172-C4F24D6C395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AA41131A-92D8-4495-AC4D-2E7A7BEB9973}"/>
              </a:ext>
            </a:extLst>
          </p:cNvPr>
          <p:cNvSpPr txBox="1">
            <a:spLocks noGrp="1"/>
          </p:cNvSpPr>
          <p:nvPr>
            <p:ph type="dt" sz="half" idx="7"/>
          </p:nvPr>
        </p:nvSpPr>
        <p:spPr/>
        <p:txBody>
          <a:bodyPr/>
          <a:lstStyle>
            <a:lvl1pPr>
              <a:defRPr/>
            </a:lvl1pPr>
          </a:lstStyle>
          <a:p>
            <a:pPr lvl="0"/>
            <a:fld id="{2D29636C-5EAA-4EE4-8052-5B5C722E7FB6}" type="datetime1">
              <a:rPr lang="en-US"/>
              <a:pPr lvl="0"/>
              <a:t>9/16/2024</a:t>
            </a:fld>
            <a:endParaRPr lang="en-US"/>
          </a:p>
        </p:txBody>
      </p:sp>
      <p:sp>
        <p:nvSpPr>
          <p:cNvPr id="5" name="頁尾版面配置區 4">
            <a:extLst>
              <a:ext uri="{FF2B5EF4-FFF2-40B4-BE49-F238E27FC236}">
                <a16:creationId xmlns:a16="http://schemas.microsoft.com/office/drawing/2014/main" id="{CFB6BA6E-39AC-4926-BF77-4ED11D4C0F3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81CB4F2D-7A9A-4B4F-A5CF-B3BB953C1220}"/>
              </a:ext>
            </a:extLst>
          </p:cNvPr>
          <p:cNvSpPr txBox="1">
            <a:spLocks noGrp="1"/>
          </p:cNvSpPr>
          <p:nvPr>
            <p:ph type="sldNum" sz="quarter" idx="8"/>
          </p:nvPr>
        </p:nvSpPr>
        <p:spPr/>
        <p:txBody>
          <a:bodyPr/>
          <a:lstStyle>
            <a:lvl1pPr>
              <a:defRPr/>
            </a:lvl1pPr>
          </a:lstStyle>
          <a:p>
            <a:pPr lvl="0"/>
            <a:fld id="{B1CE4152-38F7-4DEA-9771-C7ECB2B9422A}" type="slidenum">
              <a:t>‹#›</a:t>
            </a:fld>
            <a:endParaRPr lang="en-US"/>
          </a:p>
        </p:txBody>
      </p:sp>
    </p:spTree>
    <p:extLst>
      <p:ext uri="{BB962C8B-B14F-4D97-AF65-F5344CB8AC3E}">
        <p14:creationId xmlns:p14="http://schemas.microsoft.com/office/powerpoint/2010/main" val="2621580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E5FC0A-359B-4614-8DB5-94286B9EC19C}"/>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p>
        </p:txBody>
      </p:sp>
      <p:sp>
        <p:nvSpPr>
          <p:cNvPr id="3" name="文字版面配置區 2">
            <a:extLst>
              <a:ext uri="{FF2B5EF4-FFF2-40B4-BE49-F238E27FC236}">
                <a16:creationId xmlns:a16="http://schemas.microsoft.com/office/drawing/2014/main" id="{3CE2A5B1-7D06-4F03-9117-5CA827CF8D6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FCAD2079-35AF-4D3D-83E9-E36FDC609C1F}"/>
              </a:ext>
            </a:extLst>
          </p:cNvPr>
          <p:cNvSpPr txBox="1">
            <a:spLocks noGrp="1"/>
          </p:cNvSpPr>
          <p:nvPr>
            <p:ph type="dt" sz="half" idx="7"/>
          </p:nvPr>
        </p:nvSpPr>
        <p:spPr/>
        <p:txBody>
          <a:bodyPr/>
          <a:lstStyle>
            <a:lvl1pPr>
              <a:defRPr/>
            </a:lvl1pPr>
          </a:lstStyle>
          <a:p>
            <a:pPr lvl="0"/>
            <a:fld id="{D27ED59F-BD54-4BDE-9E40-0BA577840D01}" type="datetime1">
              <a:rPr lang="en-US"/>
              <a:pPr lvl="0"/>
              <a:t>9/16/2024</a:t>
            </a:fld>
            <a:endParaRPr lang="en-US"/>
          </a:p>
        </p:txBody>
      </p:sp>
      <p:sp>
        <p:nvSpPr>
          <p:cNvPr id="5" name="頁尾版面配置區 4">
            <a:extLst>
              <a:ext uri="{FF2B5EF4-FFF2-40B4-BE49-F238E27FC236}">
                <a16:creationId xmlns:a16="http://schemas.microsoft.com/office/drawing/2014/main" id="{0D728E97-7B25-4D07-BDCA-C64FED7B0C98}"/>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620A67C1-95EE-43AC-8CA5-503531D84807}"/>
              </a:ext>
            </a:extLst>
          </p:cNvPr>
          <p:cNvSpPr txBox="1">
            <a:spLocks noGrp="1"/>
          </p:cNvSpPr>
          <p:nvPr>
            <p:ph type="sldNum" sz="quarter" idx="8"/>
          </p:nvPr>
        </p:nvSpPr>
        <p:spPr/>
        <p:txBody>
          <a:bodyPr/>
          <a:lstStyle>
            <a:lvl1pPr>
              <a:defRPr/>
            </a:lvl1pPr>
          </a:lstStyle>
          <a:p>
            <a:pPr lvl="0"/>
            <a:fld id="{5704AD70-8F25-4C7A-94C4-AF62F9FED38A}" type="slidenum">
              <a:t>‹#›</a:t>
            </a:fld>
            <a:endParaRPr lang="en-US"/>
          </a:p>
        </p:txBody>
      </p:sp>
    </p:spTree>
    <p:extLst>
      <p:ext uri="{BB962C8B-B14F-4D97-AF65-F5344CB8AC3E}">
        <p14:creationId xmlns:p14="http://schemas.microsoft.com/office/powerpoint/2010/main" val="4229411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099BDD-D9DB-4C17-B5F6-C713C2377E4A}"/>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60918EFE-8B66-4533-9745-AD91F9F8BDE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內容版面配置區 3">
            <a:extLst>
              <a:ext uri="{FF2B5EF4-FFF2-40B4-BE49-F238E27FC236}">
                <a16:creationId xmlns:a16="http://schemas.microsoft.com/office/drawing/2014/main" id="{9D7B58F1-F871-4074-BEF3-4D949DF33722}"/>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日期版面配置區 4">
            <a:extLst>
              <a:ext uri="{FF2B5EF4-FFF2-40B4-BE49-F238E27FC236}">
                <a16:creationId xmlns:a16="http://schemas.microsoft.com/office/drawing/2014/main" id="{8DD40342-FA91-41BD-857E-AD9DF3A94BAC}"/>
              </a:ext>
            </a:extLst>
          </p:cNvPr>
          <p:cNvSpPr txBox="1">
            <a:spLocks noGrp="1"/>
          </p:cNvSpPr>
          <p:nvPr>
            <p:ph type="dt" sz="half" idx="7"/>
          </p:nvPr>
        </p:nvSpPr>
        <p:spPr/>
        <p:txBody>
          <a:bodyPr/>
          <a:lstStyle>
            <a:lvl1pPr>
              <a:defRPr/>
            </a:lvl1pPr>
          </a:lstStyle>
          <a:p>
            <a:pPr lvl="0"/>
            <a:fld id="{FFB2C7F8-E5C1-426A-9587-672F1DF3D10F}" type="datetime1">
              <a:rPr lang="en-US"/>
              <a:pPr lvl="0"/>
              <a:t>9/16/2024</a:t>
            </a:fld>
            <a:endParaRPr lang="en-US"/>
          </a:p>
        </p:txBody>
      </p:sp>
      <p:sp>
        <p:nvSpPr>
          <p:cNvPr id="6" name="頁尾版面配置區 5">
            <a:extLst>
              <a:ext uri="{FF2B5EF4-FFF2-40B4-BE49-F238E27FC236}">
                <a16:creationId xmlns:a16="http://schemas.microsoft.com/office/drawing/2014/main" id="{F58C796A-5453-4B44-938E-FCF80FE48F8D}"/>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66E657E3-B087-43DB-878F-6BBA0C1BE3E1}"/>
              </a:ext>
            </a:extLst>
          </p:cNvPr>
          <p:cNvSpPr txBox="1">
            <a:spLocks noGrp="1"/>
          </p:cNvSpPr>
          <p:nvPr>
            <p:ph type="sldNum" sz="quarter" idx="8"/>
          </p:nvPr>
        </p:nvSpPr>
        <p:spPr/>
        <p:txBody>
          <a:bodyPr/>
          <a:lstStyle>
            <a:lvl1pPr>
              <a:defRPr/>
            </a:lvl1pPr>
          </a:lstStyle>
          <a:p>
            <a:pPr lvl="0"/>
            <a:fld id="{3523B7AF-4A96-492B-82A4-82B9BF0C12E7}" type="slidenum">
              <a:t>‹#›</a:t>
            </a:fld>
            <a:endParaRPr lang="en-US"/>
          </a:p>
        </p:txBody>
      </p:sp>
    </p:spTree>
    <p:extLst>
      <p:ext uri="{BB962C8B-B14F-4D97-AF65-F5344CB8AC3E}">
        <p14:creationId xmlns:p14="http://schemas.microsoft.com/office/powerpoint/2010/main" val="2879754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1C6F93-0A60-4D59-9EC2-F1FB2294EF29}"/>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p>
        </p:txBody>
      </p:sp>
      <p:sp>
        <p:nvSpPr>
          <p:cNvPr id="3" name="文字版面配置區 2">
            <a:extLst>
              <a:ext uri="{FF2B5EF4-FFF2-40B4-BE49-F238E27FC236}">
                <a16:creationId xmlns:a16="http://schemas.microsoft.com/office/drawing/2014/main" id="{F32FD558-1E58-4B9C-BBC7-4A6FB42FFE8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5355031E-8714-4731-8F40-D85DE0BC4DA6}"/>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文字版面配置區 4">
            <a:extLst>
              <a:ext uri="{FF2B5EF4-FFF2-40B4-BE49-F238E27FC236}">
                <a16:creationId xmlns:a16="http://schemas.microsoft.com/office/drawing/2014/main" id="{EF486498-C09D-4787-BEE8-B64BAA48A69B}"/>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DCDE8805-DBAD-429B-BEC7-8B66A79E001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7" name="日期版面配置區 6">
            <a:extLst>
              <a:ext uri="{FF2B5EF4-FFF2-40B4-BE49-F238E27FC236}">
                <a16:creationId xmlns:a16="http://schemas.microsoft.com/office/drawing/2014/main" id="{9D72D701-88F3-449C-ADCC-28F4CEEAC4DC}"/>
              </a:ext>
            </a:extLst>
          </p:cNvPr>
          <p:cNvSpPr txBox="1">
            <a:spLocks noGrp="1"/>
          </p:cNvSpPr>
          <p:nvPr>
            <p:ph type="dt" sz="half" idx="7"/>
          </p:nvPr>
        </p:nvSpPr>
        <p:spPr/>
        <p:txBody>
          <a:bodyPr/>
          <a:lstStyle>
            <a:lvl1pPr>
              <a:defRPr/>
            </a:lvl1pPr>
          </a:lstStyle>
          <a:p>
            <a:pPr lvl="0"/>
            <a:fld id="{0404177A-66F0-47F5-9E3D-5E67BC1B2094}" type="datetime1">
              <a:rPr lang="en-US"/>
              <a:pPr lvl="0"/>
              <a:t>9/16/2024</a:t>
            </a:fld>
            <a:endParaRPr lang="en-US"/>
          </a:p>
        </p:txBody>
      </p:sp>
      <p:sp>
        <p:nvSpPr>
          <p:cNvPr id="8" name="頁尾版面配置區 7">
            <a:extLst>
              <a:ext uri="{FF2B5EF4-FFF2-40B4-BE49-F238E27FC236}">
                <a16:creationId xmlns:a16="http://schemas.microsoft.com/office/drawing/2014/main" id="{745C5F15-86EF-4D95-8085-EFF4F0D08E94}"/>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B5E48CED-3DB5-4152-8649-DB33380C1E7C}"/>
              </a:ext>
            </a:extLst>
          </p:cNvPr>
          <p:cNvSpPr txBox="1">
            <a:spLocks noGrp="1"/>
          </p:cNvSpPr>
          <p:nvPr>
            <p:ph type="sldNum" sz="quarter" idx="8"/>
          </p:nvPr>
        </p:nvSpPr>
        <p:spPr/>
        <p:txBody>
          <a:bodyPr/>
          <a:lstStyle>
            <a:lvl1pPr>
              <a:defRPr/>
            </a:lvl1pPr>
          </a:lstStyle>
          <a:p>
            <a:pPr lvl="0"/>
            <a:fld id="{91C00269-8469-45E1-A348-EC120D7C3817}" type="slidenum">
              <a:t>‹#›</a:t>
            </a:fld>
            <a:endParaRPr lang="en-US"/>
          </a:p>
        </p:txBody>
      </p:sp>
    </p:spTree>
    <p:extLst>
      <p:ext uri="{BB962C8B-B14F-4D97-AF65-F5344CB8AC3E}">
        <p14:creationId xmlns:p14="http://schemas.microsoft.com/office/powerpoint/2010/main" val="3643245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A8AE6B0A-69BC-4475-A129-06A8757CBAC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內容版面配置區 3">
            <a:extLst>
              <a:ext uri="{FF2B5EF4-FFF2-40B4-BE49-F238E27FC236}">
                <a16:creationId xmlns:a16="http://schemas.microsoft.com/office/drawing/2014/main" id="{B820DE00-2AAA-4409-A9AF-F4910353B39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4">
            <a:extLst>
              <a:ext uri="{FF2B5EF4-FFF2-40B4-BE49-F238E27FC236}">
                <a16:creationId xmlns:a16="http://schemas.microsoft.com/office/drawing/2014/main" id="{A3C93FAD-069C-44CB-ADFF-C39AC3A66307}"/>
              </a:ext>
            </a:extLst>
          </p:cNvPr>
          <p:cNvSpPr txBox="1">
            <a:spLocks noGrp="1"/>
          </p:cNvSpPr>
          <p:nvPr>
            <p:ph type="dt" sz="half" idx="7"/>
          </p:nvPr>
        </p:nvSpPr>
        <p:spPr/>
        <p:txBody>
          <a:bodyPr/>
          <a:lstStyle>
            <a:lvl1pPr>
              <a:defRPr/>
            </a:lvl1pPr>
          </a:lstStyle>
          <a:p>
            <a:pPr lvl="0"/>
            <a:fld id="{29D925C3-8140-4B22-A3D1-38F1132E1F55}" type="datetime1">
              <a:rPr lang="en-US"/>
              <a:pPr lvl="0"/>
              <a:t>9/16/2024</a:t>
            </a:fld>
            <a:endParaRPr lang="en-US"/>
          </a:p>
        </p:txBody>
      </p:sp>
      <p:sp>
        <p:nvSpPr>
          <p:cNvPr id="5" name="頁尾版面配置區 5">
            <a:extLst>
              <a:ext uri="{FF2B5EF4-FFF2-40B4-BE49-F238E27FC236}">
                <a16:creationId xmlns:a16="http://schemas.microsoft.com/office/drawing/2014/main" id="{EE5A1401-BB10-4661-A924-E6E29771C634}"/>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5BDD102F-45F0-4EDA-8845-AA25B0AEA276}"/>
              </a:ext>
            </a:extLst>
          </p:cNvPr>
          <p:cNvSpPr txBox="1">
            <a:spLocks noGrp="1"/>
          </p:cNvSpPr>
          <p:nvPr>
            <p:ph type="sldNum" sz="quarter" idx="8"/>
          </p:nvPr>
        </p:nvSpPr>
        <p:spPr/>
        <p:txBody>
          <a:bodyPr/>
          <a:lstStyle>
            <a:lvl1pPr>
              <a:defRPr/>
            </a:lvl1pPr>
          </a:lstStyle>
          <a:p>
            <a:pPr lvl="0"/>
            <a:fld id="{46E64016-327B-449C-8FBD-6DA6BDED77F1}" type="slidenum">
              <a:t>‹#›</a:t>
            </a:fld>
            <a:endParaRPr lang="en-US"/>
          </a:p>
        </p:txBody>
      </p:sp>
    </p:spTree>
    <p:extLst>
      <p:ext uri="{BB962C8B-B14F-4D97-AF65-F5344CB8AC3E}">
        <p14:creationId xmlns:p14="http://schemas.microsoft.com/office/powerpoint/2010/main" val="547547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B6F4EA-BD1C-4B51-83A5-9DD64163DABF}"/>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日期版面配置區 2">
            <a:extLst>
              <a:ext uri="{FF2B5EF4-FFF2-40B4-BE49-F238E27FC236}">
                <a16:creationId xmlns:a16="http://schemas.microsoft.com/office/drawing/2014/main" id="{C40A91B5-67B6-45B8-8364-10280ABEA854}"/>
              </a:ext>
            </a:extLst>
          </p:cNvPr>
          <p:cNvSpPr txBox="1">
            <a:spLocks noGrp="1"/>
          </p:cNvSpPr>
          <p:nvPr>
            <p:ph type="dt" sz="half" idx="7"/>
          </p:nvPr>
        </p:nvSpPr>
        <p:spPr/>
        <p:txBody>
          <a:bodyPr/>
          <a:lstStyle>
            <a:lvl1pPr>
              <a:defRPr/>
            </a:lvl1pPr>
          </a:lstStyle>
          <a:p>
            <a:pPr lvl="0"/>
            <a:fld id="{E98C18F6-066C-4D72-9DE1-90B2DD6DC100}" type="datetime1">
              <a:rPr lang="en-US"/>
              <a:pPr lvl="0"/>
              <a:t>9/16/2024</a:t>
            </a:fld>
            <a:endParaRPr lang="en-US"/>
          </a:p>
        </p:txBody>
      </p:sp>
      <p:sp>
        <p:nvSpPr>
          <p:cNvPr id="4" name="頁尾版面配置區 3">
            <a:extLst>
              <a:ext uri="{FF2B5EF4-FFF2-40B4-BE49-F238E27FC236}">
                <a16:creationId xmlns:a16="http://schemas.microsoft.com/office/drawing/2014/main" id="{A327898D-F5A9-4F70-889C-B5918F7F2C32}"/>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A66E58B3-8A69-4E10-9E96-9046DC295BD5}"/>
              </a:ext>
            </a:extLst>
          </p:cNvPr>
          <p:cNvSpPr txBox="1">
            <a:spLocks noGrp="1"/>
          </p:cNvSpPr>
          <p:nvPr>
            <p:ph type="sldNum" sz="quarter" idx="8"/>
          </p:nvPr>
        </p:nvSpPr>
        <p:spPr/>
        <p:txBody>
          <a:bodyPr/>
          <a:lstStyle>
            <a:lvl1pPr>
              <a:defRPr/>
            </a:lvl1pPr>
          </a:lstStyle>
          <a:p>
            <a:pPr lvl="0"/>
            <a:fld id="{92B98875-1CBE-4210-9C3F-EDF06F00479B}" type="slidenum">
              <a:t>‹#›</a:t>
            </a:fld>
            <a:endParaRPr lang="en-US"/>
          </a:p>
        </p:txBody>
      </p:sp>
    </p:spTree>
    <p:extLst>
      <p:ext uri="{BB962C8B-B14F-4D97-AF65-F5344CB8AC3E}">
        <p14:creationId xmlns:p14="http://schemas.microsoft.com/office/powerpoint/2010/main" val="2071335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30E71AC-6E9A-449E-A464-F981C8D152D2}"/>
              </a:ext>
            </a:extLst>
          </p:cNvPr>
          <p:cNvSpPr txBox="1">
            <a:spLocks noGrp="1"/>
          </p:cNvSpPr>
          <p:nvPr>
            <p:ph type="dt" sz="half" idx="7"/>
          </p:nvPr>
        </p:nvSpPr>
        <p:spPr/>
        <p:txBody>
          <a:bodyPr/>
          <a:lstStyle>
            <a:lvl1pPr>
              <a:defRPr/>
            </a:lvl1pPr>
          </a:lstStyle>
          <a:p>
            <a:pPr lvl="0"/>
            <a:fld id="{65DDBDE7-7C06-4FC2-8E1C-867279F2271F}" type="datetime1">
              <a:rPr lang="en-US"/>
              <a:pPr lvl="0"/>
              <a:t>9/16/2024</a:t>
            </a:fld>
            <a:endParaRPr lang="en-US"/>
          </a:p>
        </p:txBody>
      </p:sp>
      <p:sp>
        <p:nvSpPr>
          <p:cNvPr id="3" name="頁尾版面配置區 2">
            <a:extLst>
              <a:ext uri="{FF2B5EF4-FFF2-40B4-BE49-F238E27FC236}">
                <a16:creationId xmlns:a16="http://schemas.microsoft.com/office/drawing/2014/main" id="{7A16BA3A-C253-4954-A1BF-C05AA3374C63}"/>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DE4D1D13-0ABC-4C67-A92E-230A5829ED6E}"/>
              </a:ext>
            </a:extLst>
          </p:cNvPr>
          <p:cNvSpPr txBox="1">
            <a:spLocks noGrp="1"/>
          </p:cNvSpPr>
          <p:nvPr>
            <p:ph type="sldNum" sz="quarter" idx="8"/>
          </p:nvPr>
        </p:nvSpPr>
        <p:spPr/>
        <p:txBody>
          <a:bodyPr/>
          <a:lstStyle>
            <a:lvl1pPr>
              <a:defRPr/>
            </a:lvl1pPr>
          </a:lstStyle>
          <a:p>
            <a:pPr lvl="0"/>
            <a:fld id="{E08F0389-A00B-4017-830F-531E3094568E}" type="slidenum">
              <a:t>‹#›</a:t>
            </a:fld>
            <a:endParaRPr lang="en-US"/>
          </a:p>
        </p:txBody>
      </p:sp>
    </p:spTree>
    <p:extLst>
      <p:ext uri="{BB962C8B-B14F-4D97-AF65-F5344CB8AC3E}">
        <p14:creationId xmlns:p14="http://schemas.microsoft.com/office/powerpoint/2010/main" val="408953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AF0BCB-F556-45A8-ACB4-0629B624D193}"/>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內容版面配置區 2">
            <a:extLst>
              <a:ext uri="{FF2B5EF4-FFF2-40B4-BE49-F238E27FC236}">
                <a16:creationId xmlns:a16="http://schemas.microsoft.com/office/drawing/2014/main" id="{C1F2ED9F-41B2-4035-AFDC-5759207949C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文字版面配置區 3">
            <a:extLst>
              <a:ext uri="{FF2B5EF4-FFF2-40B4-BE49-F238E27FC236}">
                <a16:creationId xmlns:a16="http://schemas.microsoft.com/office/drawing/2014/main" id="{73FE8586-12FA-49DF-96C5-8FCF1C069FC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DB73283F-F72E-4907-8A6D-09757334F1A2}"/>
              </a:ext>
            </a:extLst>
          </p:cNvPr>
          <p:cNvSpPr txBox="1">
            <a:spLocks noGrp="1"/>
          </p:cNvSpPr>
          <p:nvPr>
            <p:ph type="dt" sz="half" idx="7"/>
          </p:nvPr>
        </p:nvSpPr>
        <p:spPr/>
        <p:txBody>
          <a:bodyPr/>
          <a:lstStyle>
            <a:lvl1pPr>
              <a:defRPr/>
            </a:lvl1pPr>
          </a:lstStyle>
          <a:p>
            <a:pPr lvl="0"/>
            <a:fld id="{73CE0742-B5CB-4CC3-B481-E40E0D792984}" type="datetime1">
              <a:rPr lang="en-US"/>
              <a:pPr lvl="0"/>
              <a:t>9/16/2024</a:t>
            </a:fld>
            <a:endParaRPr lang="en-US"/>
          </a:p>
        </p:txBody>
      </p:sp>
      <p:sp>
        <p:nvSpPr>
          <p:cNvPr id="6" name="頁尾版面配置區 5">
            <a:extLst>
              <a:ext uri="{FF2B5EF4-FFF2-40B4-BE49-F238E27FC236}">
                <a16:creationId xmlns:a16="http://schemas.microsoft.com/office/drawing/2014/main" id="{9676D657-137B-48C0-B25C-0BBBBA3F72BD}"/>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766FED3E-F34B-41D3-B969-11C28F917D0B}"/>
              </a:ext>
            </a:extLst>
          </p:cNvPr>
          <p:cNvSpPr txBox="1">
            <a:spLocks noGrp="1"/>
          </p:cNvSpPr>
          <p:nvPr>
            <p:ph type="sldNum" sz="quarter" idx="8"/>
          </p:nvPr>
        </p:nvSpPr>
        <p:spPr/>
        <p:txBody>
          <a:bodyPr/>
          <a:lstStyle>
            <a:lvl1pPr>
              <a:defRPr/>
            </a:lvl1pPr>
          </a:lstStyle>
          <a:p>
            <a:pPr lvl="0"/>
            <a:fld id="{288CB8EA-0089-4F17-A0E5-31E7A4E25AA2}" type="slidenum">
              <a:t>‹#›</a:t>
            </a:fld>
            <a:endParaRPr lang="en-US"/>
          </a:p>
        </p:txBody>
      </p:sp>
    </p:spTree>
    <p:extLst>
      <p:ext uri="{BB962C8B-B14F-4D97-AF65-F5344CB8AC3E}">
        <p14:creationId xmlns:p14="http://schemas.microsoft.com/office/powerpoint/2010/main" val="4077105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21357E-7B78-4B30-94A6-FF698A8A8E66}"/>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圖片版面配置區 2">
            <a:extLst>
              <a:ext uri="{FF2B5EF4-FFF2-40B4-BE49-F238E27FC236}">
                <a16:creationId xmlns:a16="http://schemas.microsoft.com/office/drawing/2014/main" id="{FF665EB9-61C1-4948-B301-1F61FE0649C7}"/>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98A3A765-6C47-4D34-987E-C3C334859CA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36132907-B633-490C-A8C4-2A2F512287B9}"/>
              </a:ext>
            </a:extLst>
          </p:cNvPr>
          <p:cNvSpPr txBox="1">
            <a:spLocks noGrp="1"/>
          </p:cNvSpPr>
          <p:nvPr>
            <p:ph type="dt" sz="half" idx="7"/>
          </p:nvPr>
        </p:nvSpPr>
        <p:spPr/>
        <p:txBody>
          <a:bodyPr/>
          <a:lstStyle>
            <a:lvl1pPr>
              <a:defRPr/>
            </a:lvl1pPr>
          </a:lstStyle>
          <a:p>
            <a:pPr lvl="0"/>
            <a:fld id="{ACF5800C-5102-4CA1-B0BA-8630AF971C0A}" type="datetime1">
              <a:rPr lang="en-US"/>
              <a:pPr lvl="0"/>
              <a:t>9/16/2024</a:t>
            </a:fld>
            <a:endParaRPr lang="en-US"/>
          </a:p>
        </p:txBody>
      </p:sp>
      <p:sp>
        <p:nvSpPr>
          <p:cNvPr id="6" name="頁尾版面配置區 5">
            <a:extLst>
              <a:ext uri="{FF2B5EF4-FFF2-40B4-BE49-F238E27FC236}">
                <a16:creationId xmlns:a16="http://schemas.microsoft.com/office/drawing/2014/main" id="{B6190A3C-CE48-4F94-8970-13D822189D71}"/>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CBB32074-EAC4-4E68-9AF7-8E132890C4E6}"/>
              </a:ext>
            </a:extLst>
          </p:cNvPr>
          <p:cNvSpPr txBox="1">
            <a:spLocks noGrp="1"/>
          </p:cNvSpPr>
          <p:nvPr>
            <p:ph type="sldNum" sz="quarter" idx="8"/>
          </p:nvPr>
        </p:nvSpPr>
        <p:spPr/>
        <p:txBody>
          <a:bodyPr/>
          <a:lstStyle>
            <a:lvl1pPr>
              <a:defRPr/>
            </a:lvl1pPr>
          </a:lstStyle>
          <a:p>
            <a:pPr lvl="0"/>
            <a:fld id="{99018B89-657A-4027-B66A-4AC9A72544FB}" type="slidenum">
              <a:t>‹#›</a:t>
            </a:fld>
            <a:endParaRPr lang="en-US"/>
          </a:p>
        </p:txBody>
      </p:sp>
    </p:spTree>
    <p:extLst>
      <p:ext uri="{BB962C8B-B14F-4D97-AF65-F5344CB8AC3E}">
        <p14:creationId xmlns:p14="http://schemas.microsoft.com/office/powerpoint/2010/main" val="3139967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0EED03-9C0E-498B-A8AF-49BE5E6F51CB}"/>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E37A7A1F-6E6F-4145-802F-D1F64F06B5B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211A7D2B-E2D5-48A3-9EA0-5C8F973DF08F}"/>
              </a:ext>
            </a:extLst>
          </p:cNvPr>
          <p:cNvSpPr txBox="1">
            <a:spLocks noGrp="1"/>
          </p:cNvSpPr>
          <p:nvPr>
            <p:ph type="dt" sz="half" idx="7"/>
          </p:nvPr>
        </p:nvSpPr>
        <p:spPr/>
        <p:txBody>
          <a:bodyPr/>
          <a:lstStyle>
            <a:lvl1pPr>
              <a:defRPr/>
            </a:lvl1pPr>
          </a:lstStyle>
          <a:p>
            <a:pPr lvl="0"/>
            <a:fld id="{736330AC-E106-4BCC-BC4D-896B86E7CE1E}" type="datetime1">
              <a:rPr lang="en-US"/>
              <a:pPr lvl="0"/>
              <a:t>9/16/2024</a:t>
            </a:fld>
            <a:endParaRPr lang="en-US"/>
          </a:p>
        </p:txBody>
      </p:sp>
      <p:sp>
        <p:nvSpPr>
          <p:cNvPr id="5" name="頁尾版面配置區 4">
            <a:extLst>
              <a:ext uri="{FF2B5EF4-FFF2-40B4-BE49-F238E27FC236}">
                <a16:creationId xmlns:a16="http://schemas.microsoft.com/office/drawing/2014/main" id="{FB2A415D-7ED7-40CD-843D-547D961D454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4DC0F82C-3A57-40D7-85D5-30C2DDD97E44}"/>
              </a:ext>
            </a:extLst>
          </p:cNvPr>
          <p:cNvSpPr txBox="1">
            <a:spLocks noGrp="1"/>
          </p:cNvSpPr>
          <p:nvPr>
            <p:ph type="sldNum" sz="quarter" idx="8"/>
          </p:nvPr>
        </p:nvSpPr>
        <p:spPr/>
        <p:txBody>
          <a:bodyPr/>
          <a:lstStyle>
            <a:lvl1pPr>
              <a:defRPr/>
            </a:lvl1pPr>
          </a:lstStyle>
          <a:p>
            <a:pPr lvl="0"/>
            <a:fld id="{0F28461C-6C23-4F7A-B4E3-BE01F47AFEAA}" type="slidenum">
              <a:t>‹#›</a:t>
            </a:fld>
            <a:endParaRPr lang="en-US"/>
          </a:p>
        </p:txBody>
      </p:sp>
    </p:spTree>
    <p:extLst>
      <p:ext uri="{BB962C8B-B14F-4D97-AF65-F5344CB8AC3E}">
        <p14:creationId xmlns:p14="http://schemas.microsoft.com/office/powerpoint/2010/main" val="2370413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3DA4BF5-A7D0-442E-8936-216A47FB2A33}"/>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E86D2DC8-C469-48E6-B66D-090F0C610376}"/>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AE9CC43D-67CA-45F7-AD93-B635E8A568DB}"/>
              </a:ext>
            </a:extLst>
          </p:cNvPr>
          <p:cNvSpPr txBox="1">
            <a:spLocks noGrp="1"/>
          </p:cNvSpPr>
          <p:nvPr>
            <p:ph type="dt" sz="half" idx="7"/>
          </p:nvPr>
        </p:nvSpPr>
        <p:spPr/>
        <p:txBody>
          <a:bodyPr/>
          <a:lstStyle>
            <a:lvl1pPr>
              <a:defRPr/>
            </a:lvl1pPr>
          </a:lstStyle>
          <a:p>
            <a:pPr lvl="0"/>
            <a:fld id="{6F48D57C-4D6E-476E-8F48-D830921EFEF0}" type="datetime1">
              <a:rPr lang="en-US"/>
              <a:pPr lvl="0"/>
              <a:t>9/16/2024</a:t>
            </a:fld>
            <a:endParaRPr lang="en-US"/>
          </a:p>
        </p:txBody>
      </p:sp>
      <p:sp>
        <p:nvSpPr>
          <p:cNvPr id="5" name="頁尾版面配置區 4">
            <a:extLst>
              <a:ext uri="{FF2B5EF4-FFF2-40B4-BE49-F238E27FC236}">
                <a16:creationId xmlns:a16="http://schemas.microsoft.com/office/drawing/2014/main" id="{A89C6A24-84BA-480C-8B58-284F54081B1C}"/>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A6E3B675-644F-4A1B-9BAE-2028259B19AA}"/>
              </a:ext>
            </a:extLst>
          </p:cNvPr>
          <p:cNvSpPr txBox="1">
            <a:spLocks noGrp="1"/>
          </p:cNvSpPr>
          <p:nvPr>
            <p:ph type="sldNum" sz="quarter" idx="8"/>
          </p:nvPr>
        </p:nvSpPr>
        <p:spPr/>
        <p:txBody>
          <a:bodyPr/>
          <a:lstStyle>
            <a:lvl1pPr>
              <a:defRPr/>
            </a:lvl1pPr>
          </a:lstStyle>
          <a:p>
            <a:pPr lvl="0"/>
            <a:fld id="{636FE64E-D2A5-4C09-9740-ED462ADD0779}" type="slidenum">
              <a:t>‹#›</a:t>
            </a:fld>
            <a:endParaRPr lang="en-US"/>
          </a:p>
        </p:txBody>
      </p:sp>
    </p:spTree>
    <p:extLst>
      <p:ext uri="{BB962C8B-B14F-4D97-AF65-F5344CB8AC3E}">
        <p14:creationId xmlns:p14="http://schemas.microsoft.com/office/powerpoint/2010/main" val="53542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932BA64E-46A4-42A4-A0B8-E1345581EC3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3" name="內容版面配置區 3">
            <a:extLst>
              <a:ext uri="{FF2B5EF4-FFF2-40B4-BE49-F238E27FC236}">
                <a16:creationId xmlns:a16="http://schemas.microsoft.com/office/drawing/2014/main" id="{70635F2B-FE35-4C8C-B1AC-44AE776AA0D2}"/>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4">
            <a:extLst>
              <a:ext uri="{FF2B5EF4-FFF2-40B4-BE49-F238E27FC236}">
                <a16:creationId xmlns:a16="http://schemas.microsoft.com/office/drawing/2014/main" id="{1C83A2D3-315D-4728-B17F-B29EFAEF606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5" name="內容版面配置區 5">
            <a:extLst>
              <a:ext uri="{FF2B5EF4-FFF2-40B4-BE49-F238E27FC236}">
                <a16:creationId xmlns:a16="http://schemas.microsoft.com/office/drawing/2014/main" id="{88D6C968-BDF3-42B0-BF0F-04D5BE85107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6" name="日期版面配置區 6">
            <a:extLst>
              <a:ext uri="{FF2B5EF4-FFF2-40B4-BE49-F238E27FC236}">
                <a16:creationId xmlns:a16="http://schemas.microsoft.com/office/drawing/2014/main" id="{E46DC1FA-000F-4ABE-86B8-5B90888D2A5A}"/>
              </a:ext>
            </a:extLst>
          </p:cNvPr>
          <p:cNvSpPr txBox="1">
            <a:spLocks noGrp="1"/>
          </p:cNvSpPr>
          <p:nvPr>
            <p:ph type="dt" sz="half" idx="7"/>
          </p:nvPr>
        </p:nvSpPr>
        <p:spPr/>
        <p:txBody>
          <a:bodyPr/>
          <a:lstStyle>
            <a:lvl1pPr>
              <a:defRPr/>
            </a:lvl1pPr>
          </a:lstStyle>
          <a:p>
            <a:pPr lvl="0"/>
            <a:fld id="{6A2995A0-A68B-4442-8758-6AEF8E1FDAB0}" type="datetime1">
              <a:rPr lang="en-US"/>
              <a:pPr lvl="0"/>
              <a:t>9/16/2024</a:t>
            </a:fld>
            <a:endParaRPr lang="en-US"/>
          </a:p>
        </p:txBody>
      </p:sp>
      <p:sp>
        <p:nvSpPr>
          <p:cNvPr id="7" name="頁尾版面配置區 7">
            <a:extLst>
              <a:ext uri="{FF2B5EF4-FFF2-40B4-BE49-F238E27FC236}">
                <a16:creationId xmlns:a16="http://schemas.microsoft.com/office/drawing/2014/main" id="{8CA143DB-FBD8-4E15-B794-1FD79F185702}"/>
              </a:ext>
            </a:extLst>
          </p:cNvPr>
          <p:cNvSpPr txBox="1">
            <a:spLocks noGrp="1"/>
          </p:cNvSpPr>
          <p:nvPr>
            <p:ph type="ftr" sz="quarter" idx="9"/>
          </p:nvPr>
        </p:nvSpPr>
        <p:spPr/>
        <p:txBody>
          <a:bodyPr/>
          <a:lstStyle>
            <a:lvl1pPr>
              <a:defRPr/>
            </a:lvl1pPr>
          </a:lstStyle>
          <a:p>
            <a:pPr lvl="0"/>
            <a:endParaRPr lang="en-US"/>
          </a:p>
        </p:txBody>
      </p:sp>
      <p:sp>
        <p:nvSpPr>
          <p:cNvPr id="8" name="投影片編號版面配置區 8">
            <a:extLst>
              <a:ext uri="{FF2B5EF4-FFF2-40B4-BE49-F238E27FC236}">
                <a16:creationId xmlns:a16="http://schemas.microsoft.com/office/drawing/2014/main" id="{6089B489-9E68-493E-95FB-015377304C81}"/>
              </a:ext>
            </a:extLst>
          </p:cNvPr>
          <p:cNvSpPr txBox="1">
            <a:spLocks noGrp="1"/>
          </p:cNvSpPr>
          <p:nvPr>
            <p:ph type="sldNum" sz="quarter" idx="8"/>
          </p:nvPr>
        </p:nvSpPr>
        <p:spPr/>
        <p:txBody>
          <a:bodyPr/>
          <a:lstStyle>
            <a:lvl1pPr>
              <a:defRPr/>
            </a:lvl1pPr>
          </a:lstStyle>
          <a:p>
            <a:pPr lvl="0"/>
            <a:fld id="{45CFD467-F38E-45BB-AFF9-62BF042991E5}" type="slidenum">
              <a:t>‹#›</a:t>
            </a:fld>
            <a:endParaRPr lang="en-US"/>
          </a:p>
        </p:txBody>
      </p:sp>
    </p:spTree>
    <p:extLst>
      <p:ext uri="{BB962C8B-B14F-4D97-AF65-F5344CB8AC3E}">
        <p14:creationId xmlns:p14="http://schemas.microsoft.com/office/powerpoint/2010/main" val="93268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日期版面配置區 2">
            <a:extLst>
              <a:ext uri="{FF2B5EF4-FFF2-40B4-BE49-F238E27FC236}">
                <a16:creationId xmlns:a16="http://schemas.microsoft.com/office/drawing/2014/main" id="{FA1C93E9-8D47-4E3A-A92F-EEC8175D5136}"/>
              </a:ext>
            </a:extLst>
          </p:cNvPr>
          <p:cNvSpPr txBox="1">
            <a:spLocks noGrp="1"/>
          </p:cNvSpPr>
          <p:nvPr>
            <p:ph type="dt" sz="half" idx="7"/>
          </p:nvPr>
        </p:nvSpPr>
        <p:spPr/>
        <p:txBody>
          <a:bodyPr/>
          <a:lstStyle>
            <a:lvl1pPr>
              <a:defRPr/>
            </a:lvl1pPr>
          </a:lstStyle>
          <a:p>
            <a:pPr lvl="0"/>
            <a:fld id="{92C0D8CF-E36F-4ADA-819A-104F8A0F2D3F}" type="datetime1">
              <a:rPr lang="en-US"/>
              <a:pPr lvl="0"/>
              <a:t>9/16/2024</a:t>
            </a:fld>
            <a:endParaRPr lang="en-US"/>
          </a:p>
        </p:txBody>
      </p:sp>
      <p:sp>
        <p:nvSpPr>
          <p:cNvPr id="3" name="頁尾版面配置區 3">
            <a:extLst>
              <a:ext uri="{FF2B5EF4-FFF2-40B4-BE49-F238E27FC236}">
                <a16:creationId xmlns:a16="http://schemas.microsoft.com/office/drawing/2014/main" id="{096E9AF7-0F01-44D1-89C9-823CFE28D2E9}"/>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4">
            <a:extLst>
              <a:ext uri="{FF2B5EF4-FFF2-40B4-BE49-F238E27FC236}">
                <a16:creationId xmlns:a16="http://schemas.microsoft.com/office/drawing/2014/main" id="{CAC8DA2A-F11B-4207-AEF8-D9F3C08B0790}"/>
              </a:ext>
            </a:extLst>
          </p:cNvPr>
          <p:cNvSpPr txBox="1">
            <a:spLocks noGrp="1"/>
          </p:cNvSpPr>
          <p:nvPr>
            <p:ph type="sldNum" sz="quarter" idx="8"/>
          </p:nvPr>
        </p:nvSpPr>
        <p:spPr/>
        <p:txBody>
          <a:bodyPr/>
          <a:lstStyle>
            <a:lvl1pPr>
              <a:defRPr/>
            </a:lvl1pPr>
          </a:lstStyle>
          <a:p>
            <a:pPr lvl="0"/>
            <a:fld id="{FF74CAC0-EBCF-46CF-85A2-7C279A0A4DC2}" type="slidenum">
              <a:t>‹#›</a:t>
            </a:fld>
            <a:endParaRPr lang="en-US"/>
          </a:p>
        </p:txBody>
      </p:sp>
    </p:spTree>
    <p:extLst>
      <p:ext uri="{BB962C8B-B14F-4D97-AF65-F5344CB8AC3E}">
        <p14:creationId xmlns:p14="http://schemas.microsoft.com/office/powerpoint/2010/main" val="1059255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893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3861ACAA-4062-4724-AC1F-C412C3A28859}"/>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文字版面配置區 3">
            <a:extLst>
              <a:ext uri="{FF2B5EF4-FFF2-40B4-BE49-F238E27FC236}">
                <a16:creationId xmlns:a16="http://schemas.microsoft.com/office/drawing/2014/main" id="{ED71819B-6FA5-44F4-B302-EDF6A36FB64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4" name="日期版面配置區 4">
            <a:extLst>
              <a:ext uri="{FF2B5EF4-FFF2-40B4-BE49-F238E27FC236}">
                <a16:creationId xmlns:a16="http://schemas.microsoft.com/office/drawing/2014/main" id="{AAF85941-D5BD-47CE-8A82-C6894AA13B64}"/>
              </a:ext>
            </a:extLst>
          </p:cNvPr>
          <p:cNvSpPr txBox="1">
            <a:spLocks noGrp="1"/>
          </p:cNvSpPr>
          <p:nvPr>
            <p:ph type="dt" sz="half" idx="7"/>
          </p:nvPr>
        </p:nvSpPr>
        <p:spPr/>
        <p:txBody>
          <a:bodyPr/>
          <a:lstStyle>
            <a:lvl1pPr>
              <a:defRPr/>
            </a:lvl1pPr>
          </a:lstStyle>
          <a:p>
            <a:pPr lvl="0"/>
            <a:fld id="{39095641-E47A-42A6-A747-60716448D1CE}" type="datetime1">
              <a:rPr lang="en-US"/>
              <a:pPr lvl="0"/>
              <a:t>9/16/2024</a:t>
            </a:fld>
            <a:endParaRPr lang="en-US"/>
          </a:p>
        </p:txBody>
      </p:sp>
      <p:sp>
        <p:nvSpPr>
          <p:cNvPr id="5" name="頁尾版面配置區 5">
            <a:extLst>
              <a:ext uri="{FF2B5EF4-FFF2-40B4-BE49-F238E27FC236}">
                <a16:creationId xmlns:a16="http://schemas.microsoft.com/office/drawing/2014/main" id="{57DB4822-35EE-4119-A66F-2EE76E71637A}"/>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8DE8A5CC-CD33-4B54-9114-5A6A8785333E}"/>
              </a:ext>
            </a:extLst>
          </p:cNvPr>
          <p:cNvSpPr txBox="1">
            <a:spLocks noGrp="1"/>
          </p:cNvSpPr>
          <p:nvPr>
            <p:ph type="sldNum" sz="quarter" idx="8"/>
          </p:nvPr>
        </p:nvSpPr>
        <p:spPr/>
        <p:txBody>
          <a:bodyPr/>
          <a:lstStyle>
            <a:lvl1pPr>
              <a:defRPr/>
            </a:lvl1pPr>
          </a:lstStyle>
          <a:p>
            <a:pPr lvl="0"/>
            <a:fld id="{FB7A100E-9433-4032-BCAA-F8405AB4C703}" type="slidenum">
              <a:t>‹#›</a:t>
            </a:fld>
            <a:endParaRPr lang="en-US"/>
          </a:p>
        </p:txBody>
      </p:sp>
    </p:spTree>
    <p:extLst>
      <p:ext uri="{BB962C8B-B14F-4D97-AF65-F5344CB8AC3E}">
        <p14:creationId xmlns:p14="http://schemas.microsoft.com/office/powerpoint/2010/main" val="858603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圖片版面配置區 2">
            <a:extLst>
              <a:ext uri="{FF2B5EF4-FFF2-40B4-BE49-F238E27FC236}">
                <a16:creationId xmlns:a16="http://schemas.microsoft.com/office/drawing/2014/main" id="{D6D5FE4A-7102-458D-A723-B5309EAE5F2F}"/>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3" name="文字版面配置區 3">
            <a:extLst>
              <a:ext uri="{FF2B5EF4-FFF2-40B4-BE49-F238E27FC236}">
                <a16:creationId xmlns:a16="http://schemas.microsoft.com/office/drawing/2014/main" id="{4B7243F5-9B23-4FBC-9CB5-BC5FA3CA6B3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4" name="日期版面配置區 4">
            <a:extLst>
              <a:ext uri="{FF2B5EF4-FFF2-40B4-BE49-F238E27FC236}">
                <a16:creationId xmlns:a16="http://schemas.microsoft.com/office/drawing/2014/main" id="{A28E5D9C-2439-4EA9-AB50-31E8968ABC7B}"/>
              </a:ext>
            </a:extLst>
          </p:cNvPr>
          <p:cNvSpPr txBox="1">
            <a:spLocks noGrp="1"/>
          </p:cNvSpPr>
          <p:nvPr>
            <p:ph type="dt" sz="half" idx="7"/>
          </p:nvPr>
        </p:nvSpPr>
        <p:spPr/>
        <p:txBody>
          <a:bodyPr/>
          <a:lstStyle>
            <a:lvl1pPr>
              <a:defRPr/>
            </a:lvl1pPr>
          </a:lstStyle>
          <a:p>
            <a:pPr lvl="0"/>
            <a:fld id="{75519B11-EC8B-4F4C-B875-8A387970E391}" type="datetime1">
              <a:rPr lang="en-US"/>
              <a:pPr lvl="0"/>
              <a:t>9/16/2024</a:t>
            </a:fld>
            <a:endParaRPr lang="en-US"/>
          </a:p>
        </p:txBody>
      </p:sp>
      <p:sp>
        <p:nvSpPr>
          <p:cNvPr id="5" name="頁尾版面配置區 5">
            <a:extLst>
              <a:ext uri="{FF2B5EF4-FFF2-40B4-BE49-F238E27FC236}">
                <a16:creationId xmlns:a16="http://schemas.microsoft.com/office/drawing/2014/main" id="{1A886BF3-59BE-4862-8FE8-769A0037BCAC}"/>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FDB0B31A-70B7-49DA-994D-D86639FA47F8}"/>
              </a:ext>
            </a:extLst>
          </p:cNvPr>
          <p:cNvSpPr txBox="1">
            <a:spLocks noGrp="1"/>
          </p:cNvSpPr>
          <p:nvPr>
            <p:ph type="sldNum" sz="quarter" idx="8"/>
          </p:nvPr>
        </p:nvSpPr>
        <p:spPr/>
        <p:txBody>
          <a:bodyPr/>
          <a:lstStyle>
            <a:lvl1pPr>
              <a:defRPr/>
            </a:lvl1pPr>
          </a:lstStyle>
          <a:p>
            <a:pPr lvl="0"/>
            <a:fld id="{9FE0ECDB-F375-4A8C-99D2-95DB7DC3EDF5}" type="slidenum">
              <a:t>‹#›</a:t>
            </a:fld>
            <a:endParaRPr lang="en-US"/>
          </a:p>
        </p:txBody>
      </p:sp>
    </p:spTree>
    <p:extLst>
      <p:ext uri="{BB962C8B-B14F-4D97-AF65-F5344CB8AC3E}">
        <p14:creationId xmlns:p14="http://schemas.microsoft.com/office/powerpoint/2010/main" val="400840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D87D48F-6399-4EF3-AB6E-CDAF81FF0A6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EC17A445-E98E-4839-80CD-4605B1B62E6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7A70B426-04FF-40E8-A6E8-E32F5AAE9E4D}"/>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09F4D8B5-0635-4601-B6B3-DB6C2EA69742}" type="datetime1">
              <a:rPr lang="en-US"/>
              <a:pPr lvl="0"/>
              <a:t>9/16/2024</a:t>
            </a:fld>
            <a:endParaRPr lang="en-US"/>
          </a:p>
        </p:txBody>
      </p:sp>
      <p:sp>
        <p:nvSpPr>
          <p:cNvPr id="5" name="頁尾版面配置區 4">
            <a:extLst>
              <a:ext uri="{FF2B5EF4-FFF2-40B4-BE49-F238E27FC236}">
                <a16:creationId xmlns:a16="http://schemas.microsoft.com/office/drawing/2014/main" id="{27DE68AC-0FEC-4580-9B0B-640A1450268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投影片編號版面配置區 5">
            <a:extLst>
              <a:ext uri="{FF2B5EF4-FFF2-40B4-BE49-F238E27FC236}">
                <a16:creationId xmlns:a16="http://schemas.microsoft.com/office/drawing/2014/main" id="{88DD3F56-D035-4AF6-9F5B-5C1313F11228}"/>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2B22344F-587D-40BF-81CF-B70B5859515C}" type="slidenum">
              <a:t>‹#›</a:t>
            </a:fld>
            <a:endParaRPr lang="en-US"/>
          </a:p>
        </p:txBody>
      </p:sp>
      <p:pic>
        <p:nvPicPr>
          <p:cNvPr id="7" name="Picture 2" descr="LOGO回首頁">
            <a:extLst>
              <a:ext uri="{FF2B5EF4-FFF2-40B4-BE49-F238E27FC236}">
                <a16:creationId xmlns:a16="http://schemas.microsoft.com/office/drawing/2014/main" id="{3E878285-02DC-47C5-A8B7-FFD4F657251D}"/>
              </a:ext>
            </a:extLst>
          </p:cNvPr>
          <p:cNvPicPr>
            <a:picLocks noChangeAspect="1"/>
          </p:cNvPicPr>
          <p:nvPr/>
        </p:nvPicPr>
        <p:blipFill>
          <a:blip r:embed="rId14"/>
          <a:srcRect/>
          <a:stretch>
            <a:fillRect/>
          </a:stretch>
        </p:blipFill>
        <p:spPr>
          <a:xfrm>
            <a:off x="10464905" y="6356351"/>
            <a:ext cx="1266992" cy="372645"/>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圖片 7">
            <a:extLst>
              <a:ext uri="{FF2B5EF4-FFF2-40B4-BE49-F238E27FC236}">
                <a16:creationId xmlns:a16="http://schemas.microsoft.com/office/drawing/2014/main" id="{BBCBF7D1-8CC4-4E2C-8E14-867A4E250428}"/>
              </a:ext>
            </a:extLst>
          </p:cNvPr>
          <p:cNvPicPr>
            <a:picLocks noChangeAspect="1"/>
          </p:cNvPicPr>
          <p:nvPr/>
        </p:nvPicPr>
        <p:blipFill>
          <a:blip r:embed="rId13"/>
          <a:stretch>
            <a:fillRect/>
          </a:stretch>
        </p:blipFill>
        <p:spPr>
          <a:xfrm>
            <a:off x="0" y="5568"/>
            <a:ext cx="12191996" cy="6846862"/>
          </a:xfrm>
          <a:prstGeom prst="rect">
            <a:avLst/>
          </a:prstGeom>
          <a:noFill/>
          <a:ln cap="flat">
            <a:noFill/>
          </a:ln>
        </p:spPr>
      </p:pic>
      <p:sp>
        <p:nvSpPr>
          <p:cNvPr id="3" name="標題版面配置區 1">
            <a:extLst>
              <a:ext uri="{FF2B5EF4-FFF2-40B4-BE49-F238E27FC236}">
                <a16:creationId xmlns:a16="http://schemas.microsoft.com/office/drawing/2014/main" id="{413115E5-470D-42FF-8B5A-A59DABBB565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4" name="文字版面配置區 2">
            <a:extLst>
              <a:ext uri="{FF2B5EF4-FFF2-40B4-BE49-F238E27FC236}">
                <a16:creationId xmlns:a16="http://schemas.microsoft.com/office/drawing/2014/main" id="{E6D017D9-E4AE-45D8-B794-C2D85F913DD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3">
            <a:extLst>
              <a:ext uri="{FF2B5EF4-FFF2-40B4-BE49-F238E27FC236}">
                <a16:creationId xmlns:a16="http://schemas.microsoft.com/office/drawing/2014/main" id="{EEF2474D-31F0-46E3-8F6A-5E00A09CB31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4419A076-CF36-4F02-B576-1A42A6ACD97F}" type="datetime1">
              <a:rPr lang="en-US"/>
              <a:pPr lvl="0"/>
              <a:t>9/16/2024</a:t>
            </a:fld>
            <a:endParaRPr lang="en-US"/>
          </a:p>
        </p:txBody>
      </p:sp>
      <p:sp>
        <p:nvSpPr>
          <p:cNvPr id="6" name="頁尾版面配置區 4">
            <a:extLst>
              <a:ext uri="{FF2B5EF4-FFF2-40B4-BE49-F238E27FC236}">
                <a16:creationId xmlns:a16="http://schemas.microsoft.com/office/drawing/2014/main" id="{88F06D0C-0BFF-47BD-BC16-4DE36327E62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7" name="投影片編號版面配置區 5">
            <a:extLst>
              <a:ext uri="{FF2B5EF4-FFF2-40B4-BE49-F238E27FC236}">
                <a16:creationId xmlns:a16="http://schemas.microsoft.com/office/drawing/2014/main" id="{761B431D-5957-4554-8E79-9F8BA2FFBBB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D0C18373-2520-4E71-B6B1-A111C3AF6553}" type="slidenum">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4425BF3-E7C7-4191-BECF-955143302D1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76A16F46-2DA1-468D-9AFE-19CE92A7EF33}"/>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3B53B0C1-2DFC-4006-BCF8-901759CE4D8D}"/>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00F088D5-7ED2-4A34-8DD9-28488A7B5397}" type="datetime1">
              <a:rPr lang="en-US"/>
              <a:pPr lvl="0"/>
              <a:t>9/16/2024</a:t>
            </a:fld>
            <a:endParaRPr lang="en-US"/>
          </a:p>
        </p:txBody>
      </p:sp>
      <p:sp>
        <p:nvSpPr>
          <p:cNvPr id="5" name="頁尾版面配置區 4">
            <a:extLst>
              <a:ext uri="{FF2B5EF4-FFF2-40B4-BE49-F238E27FC236}">
                <a16:creationId xmlns:a16="http://schemas.microsoft.com/office/drawing/2014/main" id="{B728DC18-5F72-4CD9-B2AF-8F0188FD24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6" name="投影片編號版面配置區 5">
            <a:extLst>
              <a:ext uri="{FF2B5EF4-FFF2-40B4-BE49-F238E27FC236}">
                <a16:creationId xmlns:a16="http://schemas.microsoft.com/office/drawing/2014/main" id="{22C76E1A-0144-4AED-99D2-A8B2FC775F5A}"/>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F0E95829-E060-4D15-85BE-C39777FDED10}" type="slidenum">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25D261F-6B23-4AEE-9EEC-C4FC6FAA558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p>
        </p:txBody>
      </p:sp>
      <p:sp>
        <p:nvSpPr>
          <p:cNvPr id="3" name="文字版面配置區 2">
            <a:extLst>
              <a:ext uri="{FF2B5EF4-FFF2-40B4-BE49-F238E27FC236}">
                <a16:creationId xmlns:a16="http://schemas.microsoft.com/office/drawing/2014/main" id="{ECA48664-07B8-457F-8C13-4795DD58701F}"/>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FC493ED1-34A3-429A-8652-DF4506958C3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597BAD8B-A487-40D2-A236-D7216B70A637}" type="datetime1">
              <a:rPr lang="en-US"/>
              <a:pPr lvl="0"/>
              <a:t>9/16/2024</a:t>
            </a:fld>
            <a:endParaRPr lang="en-US"/>
          </a:p>
        </p:txBody>
      </p:sp>
      <p:sp>
        <p:nvSpPr>
          <p:cNvPr id="5" name="頁尾版面配置區 4">
            <a:extLst>
              <a:ext uri="{FF2B5EF4-FFF2-40B4-BE49-F238E27FC236}">
                <a16:creationId xmlns:a16="http://schemas.microsoft.com/office/drawing/2014/main" id="{7C1A1C5A-7B15-425E-A8F2-D55C992DE25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6" name="投影片編號版面配置區 5">
            <a:extLst>
              <a:ext uri="{FF2B5EF4-FFF2-40B4-BE49-F238E27FC236}">
                <a16:creationId xmlns:a16="http://schemas.microsoft.com/office/drawing/2014/main" id="{CB65D263-3FE4-4828-9390-C15F1F71EF1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33407073-F917-4DD0-BF5B-F808E2486BC2}" type="slidenum">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emf"/><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name="Slide562">
    <p:spTree>
      <p:nvGrpSpPr>
        <p:cNvPr id="1" name=""/>
        <p:cNvGrpSpPr/>
        <p:nvPr/>
      </p:nvGrpSpPr>
      <p:grpSpPr>
        <a:xfrm>
          <a:off x="0" y="0"/>
          <a:ext cx="0" cy="0"/>
          <a:chOff x="0" y="0"/>
          <a:chExt cx="0" cy="0"/>
        </a:xfrm>
      </p:grpSpPr>
      <p:sp>
        <p:nvSpPr>
          <p:cNvPr id="2" name="標題 3">
            <a:extLst>
              <a:ext uri="{FF2B5EF4-FFF2-40B4-BE49-F238E27FC236}">
                <a16:creationId xmlns:a16="http://schemas.microsoft.com/office/drawing/2014/main" id="{F17BE7B6-86D1-4B51-BECD-D36EFC7781FD}"/>
              </a:ext>
            </a:extLst>
          </p:cNvPr>
          <p:cNvSpPr txBox="1">
            <a:spLocks noGrp="1"/>
          </p:cNvSpPr>
          <p:nvPr>
            <p:ph type="title"/>
          </p:nvPr>
        </p:nvSpPr>
        <p:spPr>
          <a:xfrm>
            <a:off x="4614034" y="2294156"/>
            <a:ext cx="6736832" cy="1470026"/>
          </a:xfrm>
        </p:spPr>
        <p:txBody>
          <a:bodyPr/>
          <a:lstStyle/>
          <a:p>
            <a:endParaRPr lang="zh-TW" altLang="en-US"/>
          </a:p>
        </p:txBody>
      </p:sp>
      <p:pic>
        <p:nvPicPr>
          <p:cNvPr id="3" name="圖片 2">
            <a:extLst>
              <a:ext uri="{FF2B5EF4-FFF2-40B4-BE49-F238E27FC236}">
                <a16:creationId xmlns:a16="http://schemas.microsoft.com/office/drawing/2014/main" id="{3E250671-70A9-4E01-8759-39033ED7FAFF}"/>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58">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050303-BC46-4D96-B2E0-9539C29DDD77}"/>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ea typeface="標楷體"/>
              </a:rPr>
              <a:t>英語科三等級四標示</a:t>
            </a:r>
            <a:br>
              <a:rPr lang="en-US" b="1"/>
            </a:br>
            <a:r>
              <a:rPr lang="zh-TW" sz="2400" b="1">
                <a:ea typeface="標楷體"/>
              </a:rPr>
              <a:t>（以</a:t>
            </a:r>
            <a:r>
              <a:rPr lang="en-US" sz="2400" b="1">
                <a:latin typeface="Times New Roman"/>
                <a:ea typeface="標楷體"/>
                <a:cs typeface="Times New Roman"/>
              </a:rPr>
              <a:t>113</a:t>
            </a:r>
            <a:r>
              <a:rPr lang="zh-TW" sz="2400" b="1">
                <a:ea typeface="標楷體"/>
              </a:rPr>
              <a:t>年國中教育會考為例）</a:t>
            </a:r>
          </a:p>
        </p:txBody>
      </p:sp>
      <p:sp>
        <p:nvSpPr>
          <p:cNvPr id="3" name="內容版面配置區 2">
            <a:extLst>
              <a:ext uri="{FF2B5EF4-FFF2-40B4-BE49-F238E27FC236}">
                <a16:creationId xmlns:a16="http://schemas.microsoft.com/office/drawing/2014/main" id="{7EC13685-B2B1-430D-83A2-0264FE92944F}"/>
              </a:ext>
            </a:extLst>
          </p:cNvPr>
          <p:cNvSpPr txBox="1">
            <a:spLocks noGrp="1"/>
          </p:cNvSpPr>
          <p:nvPr>
            <p:ph type="body" idx="4294967295"/>
          </p:nvPr>
        </p:nvSpPr>
        <p:spPr>
          <a:xfrm>
            <a:off x="0" y="1557342"/>
            <a:ext cx="10972800" cy="4525959"/>
          </a:xfrm>
        </p:spPr>
        <p:txBody>
          <a:bodyPr/>
          <a:lstStyle/>
          <a:p>
            <a:pPr lvl="0">
              <a:buNone/>
            </a:pPr>
            <a:endParaRPr lang="en-US">
              <a:latin typeface="Times New Roman" pitchFamily="18"/>
              <a:cs typeface="Times New Roman" pitchFamily="18"/>
            </a:endParaRPr>
          </a:p>
          <a:p>
            <a:pPr lvl="0">
              <a:spcBef>
                <a:spcPts val="200"/>
              </a:spcBef>
              <a:buNone/>
            </a:pPr>
            <a:endParaRPr lang="en-US" sz="800">
              <a:latin typeface="Times New Roman" pitchFamily="18"/>
              <a:cs typeface="Times New Roman" pitchFamily="18"/>
            </a:endParaRPr>
          </a:p>
          <a:p>
            <a:pPr lvl="0">
              <a:buNone/>
            </a:pPr>
            <a:endParaRPr lang="en-US">
              <a:latin typeface="Times New Roman" pitchFamily="18"/>
              <a:cs typeface="Times New Roman" pitchFamily="18"/>
            </a:endParaRPr>
          </a:p>
        </p:txBody>
      </p:sp>
      <p:graphicFrame>
        <p:nvGraphicFramePr>
          <p:cNvPr id="4" name="表格 2">
            <a:extLst>
              <a:ext uri="{FF2B5EF4-FFF2-40B4-BE49-F238E27FC236}">
                <a16:creationId xmlns:a16="http://schemas.microsoft.com/office/drawing/2014/main" id="{CAD80B12-1E06-4A2B-929F-93855BFC126A}"/>
              </a:ext>
            </a:extLst>
          </p:cNvPr>
          <p:cNvGraphicFramePr>
            <a:graphicFrameLocks noGrp="1"/>
          </p:cNvGraphicFramePr>
          <p:nvPr/>
        </p:nvGraphicFramePr>
        <p:xfrm>
          <a:off x="2091278" y="1610605"/>
          <a:ext cx="7871694" cy="4194169"/>
        </p:xfrm>
        <a:graphic>
          <a:graphicData uri="http://schemas.openxmlformats.org/drawingml/2006/table">
            <a:tbl>
              <a:tblPr firstRow="1" bandRow="1">
                <a:effectLst/>
                <a:tableStyleId>{93296810-A885-4BE3-A3E7-6D5BEEA58F35}</a:tableStyleId>
              </a:tblPr>
              <a:tblGrid>
                <a:gridCol w="1487052">
                  <a:extLst>
                    <a:ext uri="{9D8B030D-6E8A-4147-A177-3AD203B41FA5}">
                      <a16:colId xmlns:a16="http://schemas.microsoft.com/office/drawing/2014/main" val="3625199681"/>
                    </a:ext>
                  </a:extLst>
                </a:gridCol>
                <a:gridCol w="1355405">
                  <a:extLst>
                    <a:ext uri="{9D8B030D-6E8A-4147-A177-3AD203B41FA5}">
                      <a16:colId xmlns:a16="http://schemas.microsoft.com/office/drawing/2014/main" val="3642475676"/>
                    </a:ext>
                  </a:extLst>
                </a:gridCol>
                <a:gridCol w="2349541">
                  <a:extLst>
                    <a:ext uri="{9D8B030D-6E8A-4147-A177-3AD203B41FA5}">
                      <a16:colId xmlns:a16="http://schemas.microsoft.com/office/drawing/2014/main" val="1300667889"/>
                    </a:ext>
                  </a:extLst>
                </a:gridCol>
                <a:gridCol w="2679694">
                  <a:extLst>
                    <a:ext uri="{9D8B030D-6E8A-4147-A177-3AD203B41FA5}">
                      <a16:colId xmlns:a16="http://schemas.microsoft.com/office/drawing/2014/main" val="2337373548"/>
                    </a:ext>
                  </a:extLst>
                </a:gridCol>
              </a:tblGrid>
              <a:tr h="524271">
                <a:tc>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等級</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標示</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英語科加權分數</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extLst>
                  <a:ext uri="{0D108BD9-81ED-4DB2-BD59-A6C34878D82A}">
                    <a16:rowId xmlns:a16="http://schemas.microsoft.com/office/drawing/2014/main" val="220569817"/>
                  </a:ext>
                </a:extLst>
              </a:tr>
              <a:tr h="524271">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a:ea typeface="標楷體"/>
                          <a:cs typeface="Times New Roman"/>
                        </a:rPr>
                        <a:t>    A++</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lvl="0" algn="ctr">
                        <a:spcAft>
                          <a:spcPts val="0"/>
                        </a:spcAft>
                      </a:pPr>
                      <a:r>
                        <a:rPr lang="en-US" sz="2800" kern="0" baseline="0">
                          <a:solidFill>
                            <a:srgbClr val="000000"/>
                          </a:solidFill>
                          <a:latin typeface="Times New Roman"/>
                          <a:ea typeface="標楷體"/>
                          <a:cs typeface="Times New Roman"/>
                        </a:rPr>
                        <a:t> 90.70-100.00</a:t>
                      </a:r>
                      <a:endParaRPr lang="zh-TW" sz="2800" kern="0" baseline="0">
                        <a:solidFill>
                          <a:srgbClr val="000000"/>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98.14-100.00</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434798676"/>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A+</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96.23-98.13</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951722577"/>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A</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90.70-96.22</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extLst>
                  <a:ext uri="{0D108BD9-81ED-4DB2-BD59-A6C34878D82A}">
                    <a16:rowId xmlns:a16="http://schemas.microsoft.com/office/drawing/2014/main" val="1100941018"/>
                  </a:ext>
                </a:extLst>
              </a:tr>
              <a:tr h="524271">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a:ea typeface="標楷體"/>
                          <a:cs typeface="Times New Roman"/>
                        </a:rPr>
                        <a:t>    B++</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lvl="0" algn="ctr">
                        <a:spcAft>
                          <a:spcPts val="0"/>
                        </a:spcAft>
                        <a:buNone/>
                      </a:pPr>
                      <a:r>
                        <a:rPr lang="en-US" sz="2800" kern="0" baseline="0">
                          <a:solidFill>
                            <a:srgbClr val="000000"/>
                          </a:solidFill>
                          <a:latin typeface="Times New Roman" pitchFamily="18"/>
                          <a:ea typeface="標楷體" pitchFamily="65"/>
                          <a:cs typeface="Times New Roman"/>
                        </a:rPr>
                        <a:t>38.43-90.69</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82.30-90.69</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415458897"/>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B+</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70.01-82.29</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236944091"/>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B</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38.43-70.00</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extLst>
                  <a:ext uri="{0D108BD9-81ED-4DB2-BD59-A6C34878D82A}">
                    <a16:rowId xmlns:a16="http://schemas.microsoft.com/office/drawing/2014/main" val="1823282491"/>
                  </a:ext>
                </a:extLst>
              </a:tr>
              <a:tr h="524271">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a:ea typeface="標楷體"/>
                          <a:cs typeface="Times New Roman"/>
                        </a:rPr>
                        <a:t>    C</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gridSpan="2">
                  <a:txBody>
                    <a:bodyPr/>
                    <a:lstStyle/>
                    <a:p>
                      <a:pPr lvl="0" algn="ctr">
                        <a:spcAft>
                          <a:spcPts val="0"/>
                        </a:spcAft>
                      </a:pPr>
                      <a:r>
                        <a:rPr lang="en-US" sz="2800" kern="0" baseline="0">
                          <a:solidFill>
                            <a:srgbClr val="000000"/>
                          </a:solidFill>
                          <a:latin typeface="Times New Roman" pitchFamily="18"/>
                          <a:ea typeface="標楷體" pitchFamily="65"/>
                          <a:cs typeface="Times New Roman"/>
                        </a:rPr>
                        <a:t>0.00-38.42</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extLst>
                  <a:ext uri="{0D108BD9-81ED-4DB2-BD59-A6C34878D82A}">
                    <a16:rowId xmlns:a16="http://schemas.microsoft.com/office/drawing/2014/main" val="1640955069"/>
                  </a:ext>
                </a:extLst>
              </a:tr>
            </a:tbl>
          </a:graphicData>
        </a:graphic>
      </p:graphicFrame>
      <p:sp>
        <p:nvSpPr>
          <p:cNvPr id="5" name="文字方塊 1">
            <a:extLst>
              <a:ext uri="{FF2B5EF4-FFF2-40B4-BE49-F238E27FC236}">
                <a16:creationId xmlns:a16="http://schemas.microsoft.com/office/drawing/2014/main" id="{A6648AF3-8A2A-41F0-9FFD-0DA824E31749}"/>
              </a:ext>
            </a:extLst>
          </p:cNvPr>
          <p:cNvSpPr txBox="1"/>
          <p:nvPr/>
        </p:nvSpPr>
        <p:spPr>
          <a:xfrm>
            <a:off x="2478600" y="5883158"/>
            <a:ext cx="75909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0" cap="none" spc="0" baseline="0">
                <a:solidFill>
                  <a:srgbClr val="000000"/>
                </a:solidFill>
                <a:uFillTx/>
                <a:latin typeface="Times New Roman" pitchFamily="18"/>
                <a:ea typeface="標楷體"/>
                <a:cs typeface="Times New Roman" pitchFamily="18"/>
              </a:rPr>
              <a:t>註：加權分數之呈現方式為四捨五入至小數點後</a:t>
            </a:r>
            <a:r>
              <a:rPr lang="en-US" sz="2400" b="1" i="0" u="none" strike="noStrike" kern="0" cap="none" spc="0" baseline="0">
                <a:solidFill>
                  <a:srgbClr val="000000"/>
                </a:solidFill>
                <a:uFillTx/>
                <a:latin typeface="Times New Roman" pitchFamily="18"/>
                <a:ea typeface="標楷體"/>
                <a:cs typeface="Times New Roman" pitchFamily="18"/>
              </a:rPr>
              <a:t>2</a:t>
            </a:r>
            <a:r>
              <a:rPr lang="zh-TW" sz="2400" b="1" i="0" u="none" strike="noStrike" kern="0" cap="none" spc="0" baseline="0">
                <a:solidFill>
                  <a:srgbClr val="000000"/>
                </a:solidFill>
                <a:uFillTx/>
                <a:latin typeface="Times New Roman" pitchFamily="18"/>
                <a:ea typeface="標楷體"/>
                <a:cs typeface="Times New Roman" pitchFamily="18"/>
              </a:rPr>
              <a:t>位</a:t>
            </a:r>
            <a:endParaRPr lang="en-US" sz="2400" b="1" i="0" u="none" strike="noStrike" kern="0" cap="none" spc="0" baseline="0">
              <a:solidFill>
                <a:srgbClr val="000000"/>
              </a:solidFill>
              <a:uFillTx/>
              <a:latin typeface="Times New Roman" pitchFamily="18"/>
              <a:ea typeface="標楷體"/>
              <a:cs typeface="Times New Roman" pitchFamily="18"/>
            </a:endParaRPr>
          </a:p>
        </p:txBody>
      </p:sp>
      <p:sp>
        <p:nvSpPr>
          <p:cNvPr id="6" name="投影片編號版面配置區 1">
            <a:extLst>
              <a:ext uri="{FF2B5EF4-FFF2-40B4-BE49-F238E27FC236}">
                <a16:creationId xmlns:a16="http://schemas.microsoft.com/office/drawing/2014/main" id="{9930F4C1-A0B8-499D-BC9A-186E9A027813}"/>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0B00F5-56A6-4FA6-B078-6BE441A07B1C}" type="slidenum">
              <a:t>10</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59">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CFBFBEB-F80B-435A-B9DA-0B9AED422982}"/>
              </a:ext>
            </a:extLst>
          </p:cNvPr>
          <p:cNvPicPr>
            <a:picLocks noChangeAspect="1"/>
          </p:cNvPicPr>
          <p:nvPr/>
        </p:nvPicPr>
        <p:blipFill>
          <a:blip r:embed="rId2"/>
          <a:stretch>
            <a:fillRect/>
          </a:stretch>
        </p:blipFill>
        <p:spPr>
          <a:xfrm>
            <a:off x="115607" y="3640070"/>
            <a:ext cx="11900074" cy="1992505"/>
          </a:xfrm>
          <a:prstGeom prst="rect">
            <a:avLst/>
          </a:prstGeom>
          <a:noFill/>
          <a:ln cap="flat">
            <a:noFill/>
          </a:ln>
        </p:spPr>
      </p:pic>
      <p:pic>
        <p:nvPicPr>
          <p:cNvPr id="3" name="圖片 10">
            <a:extLst>
              <a:ext uri="{FF2B5EF4-FFF2-40B4-BE49-F238E27FC236}">
                <a16:creationId xmlns:a16="http://schemas.microsoft.com/office/drawing/2014/main" id="{513B7F30-166C-49B0-A503-C195658BAA6B}"/>
              </a:ext>
            </a:extLst>
          </p:cNvPr>
          <p:cNvPicPr>
            <a:picLocks noChangeAspect="1"/>
          </p:cNvPicPr>
          <p:nvPr/>
        </p:nvPicPr>
        <p:blipFill>
          <a:blip r:embed="rId3"/>
          <a:srcRect l="5986" t="37037" r="7064" b="32869"/>
          <a:stretch>
            <a:fillRect/>
          </a:stretch>
        </p:blipFill>
        <p:spPr>
          <a:xfrm>
            <a:off x="115607" y="1160766"/>
            <a:ext cx="11888855" cy="2063828"/>
          </a:xfrm>
          <a:prstGeom prst="rect">
            <a:avLst/>
          </a:prstGeom>
          <a:noFill/>
          <a:ln cap="flat">
            <a:noFill/>
          </a:ln>
        </p:spPr>
      </p:pic>
      <p:sp>
        <p:nvSpPr>
          <p:cNvPr id="4" name="標題 1">
            <a:extLst>
              <a:ext uri="{FF2B5EF4-FFF2-40B4-BE49-F238E27FC236}">
                <a16:creationId xmlns:a16="http://schemas.microsoft.com/office/drawing/2014/main" id="{BA3A66BD-8179-4114-8E2F-6410D7BEF2E0}"/>
              </a:ext>
            </a:extLst>
          </p:cNvPr>
          <p:cNvSpPr txBox="1">
            <a:spLocks noGrp="1"/>
          </p:cNvSpPr>
          <p:nvPr>
            <p:ph type="title" idx="4294967295"/>
          </p:nvPr>
        </p:nvSpPr>
        <p:spPr>
          <a:xfrm>
            <a:off x="0" y="53977"/>
            <a:ext cx="12160248" cy="1143000"/>
          </a:xfrm>
        </p:spPr>
        <p:txBody>
          <a:bodyPr anchorCtr="1"/>
          <a:lstStyle/>
          <a:p>
            <a:pPr lvl="0" algn="ctr"/>
            <a:r>
              <a:rPr lang="zh-TW" sz="3200" b="1">
                <a:ea typeface="標楷體"/>
              </a:rPr>
              <a:t>英語科閱讀與聽力答對題數對應整體能力等級加標示對照表</a:t>
            </a:r>
            <a:br>
              <a:rPr lang="en-US" sz="2700"/>
            </a:br>
            <a:r>
              <a:rPr lang="zh-TW" sz="2000" b="1">
                <a:ea typeface="標楷體"/>
              </a:rPr>
              <a:t>（以</a:t>
            </a:r>
            <a:r>
              <a:rPr lang="en-US" sz="2000" b="1">
                <a:latin typeface="Times New Roman"/>
                <a:ea typeface="標楷體"/>
                <a:cs typeface="Times New Roman"/>
              </a:rPr>
              <a:t>113</a:t>
            </a:r>
            <a:r>
              <a:rPr lang="zh-TW" sz="2000" b="1">
                <a:ea typeface="標楷體"/>
              </a:rPr>
              <a:t>年國中教育會考為例）</a:t>
            </a:r>
          </a:p>
        </p:txBody>
      </p:sp>
      <p:cxnSp>
        <p:nvCxnSpPr>
          <p:cNvPr id="5" name="直線單箭頭接點 4">
            <a:extLst>
              <a:ext uri="{FF2B5EF4-FFF2-40B4-BE49-F238E27FC236}">
                <a16:creationId xmlns:a16="http://schemas.microsoft.com/office/drawing/2014/main" id="{8658295E-0F7F-4771-AAA4-F286FD43D99C}"/>
              </a:ext>
            </a:extLst>
          </p:cNvPr>
          <p:cNvCxnSpPr/>
          <p:nvPr/>
        </p:nvCxnSpPr>
        <p:spPr>
          <a:xfrm>
            <a:off x="11208267" y="1593360"/>
            <a:ext cx="0" cy="2482843"/>
          </a:xfrm>
          <a:prstGeom prst="straightConnector1">
            <a:avLst/>
          </a:prstGeom>
          <a:noFill/>
          <a:ln w="38103" cap="flat">
            <a:solidFill>
              <a:srgbClr val="0000FF"/>
            </a:solidFill>
            <a:prstDash val="solid"/>
            <a:miter/>
            <a:tailEnd type="arrow"/>
          </a:ln>
        </p:spPr>
      </p:cxnSp>
      <p:sp>
        <p:nvSpPr>
          <p:cNvPr id="6" name="橢圓 3">
            <a:extLst>
              <a:ext uri="{FF2B5EF4-FFF2-40B4-BE49-F238E27FC236}">
                <a16:creationId xmlns:a16="http://schemas.microsoft.com/office/drawing/2014/main" id="{DD3A3F23-DD78-4DC8-B3FE-0E3923C46270}"/>
              </a:ext>
            </a:extLst>
          </p:cNvPr>
          <p:cNvSpPr/>
          <p:nvPr/>
        </p:nvSpPr>
        <p:spPr>
          <a:xfrm>
            <a:off x="10954347" y="4092698"/>
            <a:ext cx="507830" cy="4549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cap="flat">
            <a:solidFill>
              <a:srgbClr val="0000FF"/>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微軟正黑體" pitchFamily="34"/>
              <a:ea typeface="微軟正黑體" pitchFamily="34"/>
            </a:endParaRPr>
          </a:p>
        </p:txBody>
      </p:sp>
      <p:cxnSp>
        <p:nvCxnSpPr>
          <p:cNvPr id="7" name="直線單箭頭接點 5">
            <a:extLst>
              <a:ext uri="{FF2B5EF4-FFF2-40B4-BE49-F238E27FC236}">
                <a16:creationId xmlns:a16="http://schemas.microsoft.com/office/drawing/2014/main" id="{1A6DE0CA-ECCF-4774-89B2-A4D9458376DE}"/>
              </a:ext>
            </a:extLst>
          </p:cNvPr>
          <p:cNvCxnSpPr/>
          <p:nvPr/>
        </p:nvCxnSpPr>
        <p:spPr>
          <a:xfrm>
            <a:off x="861291" y="4320183"/>
            <a:ext cx="10093056" cy="0"/>
          </a:xfrm>
          <a:prstGeom prst="straightConnector1">
            <a:avLst/>
          </a:prstGeom>
          <a:noFill/>
          <a:ln w="38103" cap="flat">
            <a:solidFill>
              <a:srgbClr val="0000FF"/>
            </a:solidFill>
            <a:prstDash val="solid"/>
            <a:miter/>
            <a:tailEnd type="arrow"/>
          </a:ln>
        </p:spPr>
      </p:cxnSp>
      <p:sp>
        <p:nvSpPr>
          <p:cNvPr id="8" name="文字方塊 1">
            <a:extLst>
              <a:ext uri="{FF2B5EF4-FFF2-40B4-BE49-F238E27FC236}">
                <a16:creationId xmlns:a16="http://schemas.microsoft.com/office/drawing/2014/main" id="{CFFA88EB-DF1C-48A8-A35A-E69B80DF8142}"/>
              </a:ext>
            </a:extLst>
          </p:cNvPr>
          <p:cNvSpPr txBox="1"/>
          <p:nvPr/>
        </p:nvSpPr>
        <p:spPr>
          <a:xfrm>
            <a:off x="5324487" y="3195224"/>
            <a:ext cx="420688" cy="8318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標楷體" pitchFamily="65"/>
            </a:endParaRPr>
          </a:p>
        </p:txBody>
      </p:sp>
      <p:sp>
        <p:nvSpPr>
          <p:cNvPr id="9" name="文字方塊 12">
            <a:extLst>
              <a:ext uri="{FF2B5EF4-FFF2-40B4-BE49-F238E27FC236}">
                <a16:creationId xmlns:a16="http://schemas.microsoft.com/office/drawing/2014/main" id="{05AAD1E0-ECB9-4378-8E10-776BC418738F}"/>
              </a:ext>
            </a:extLst>
          </p:cNvPr>
          <p:cNvSpPr txBox="1"/>
          <p:nvPr/>
        </p:nvSpPr>
        <p:spPr>
          <a:xfrm>
            <a:off x="5320143" y="5608015"/>
            <a:ext cx="422279" cy="5739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Arial" pitchFamily="34"/>
                <a:ea typeface="標楷體" pitchFamily="65"/>
              </a:rPr>
              <a:t>.</a:t>
            </a:r>
          </a:p>
        </p:txBody>
      </p:sp>
      <p:sp>
        <p:nvSpPr>
          <p:cNvPr id="10" name="文字方塊 10">
            <a:extLst>
              <a:ext uri="{FF2B5EF4-FFF2-40B4-BE49-F238E27FC236}">
                <a16:creationId xmlns:a16="http://schemas.microsoft.com/office/drawing/2014/main" id="{FB0A3AEE-4AF5-4BF8-A1A1-BC3FAF2CE02A}"/>
              </a:ext>
            </a:extLst>
          </p:cNvPr>
          <p:cNvSpPr txBox="1"/>
          <p:nvPr/>
        </p:nvSpPr>
        <p:spPr>
          <a:xfrm>
            <a:off x="7435269" y="5654347"/>
            <a:ext cx="45094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Times New Roman" pitchFamily="18"/>
                <a:ea typeface="標楷體" pitchFamily="65"/>
              </a:rPr>
              <a:t>聽力答對</a:t>
            </a:r>
            <a:r>
              <a:rPr lang="en-US" sz="1800" b="0" i="0" u="none" strike="noStrike" kern="0" cap="none" spc="0" baseline="0">
                <a:solidFill>
                  <a:srgbClr val="000000"/>
                </a:solidFill>
                <a:uFillTx/>
                <a:latin typeface="Times New Roman" pitchFamily="18"/>
                <a:ea typeface="標楷體" pitchFamily="65"/>
              </a:rPr>
              <a:t>20</a:t>
            </a:r>
            <a:r>
              <a:rPr lang="zh-TW" sz="1800" b="0" i="0" u="none" strike="noStrike" kern="1200" cap="none" spc="0" baseline="0">
                <a:solidFill>
                  <a:srgbClr val="000000"/>
                </a:solidFill>
                <a:uFillTx/>
                <a:latin typeface="Times New Roman" pitchFamily="18"/>
                <a:ea typeface="標楷體" pitchFamily="65"/>
              </a:rPr>
              <a:t>題、且閱讀答對</a:t>
            </a:r>
            <a:r>
              <a:rPr lang="en-US" sz="1800" b="0" i="0" u="none" strike="noStrike" kern="1200" cap="none" spc="0" baseline="0">
                <a:solidFill>
                  <a:srgbClr val="000000"/>
                </a:solidFill>
                <a:uFillTx/>
                <a:latin typeface="Times New Roman" pitchFamily="18"/>
                <a:ea typeface="標楷體" pitchFamily="65"/>
              </a:rPr>
              <a:t>33</a:t>
            </a:r>
            <a:r>
              <a:rPr lang="zh-TW" sz="1800" b="0" i="0" u="none" strike="noStrike" kern="1200" cap="none" spc="0" baseline="0">
                <a:solidFill>
                  <a:srgbClr val="000000"/>
                </a:solidFill>
                <a:uFillTx/>
                <a:latin typeface="Times New Roman" pitchFamily="18"/>
                <a:ea typeface="標楷體" pitchFamily="65"/>
              </a:rPr>
              <a:t>題者</a:t>
            </a:r>
            <a:endParaRPr lang="en-US" sz="1800" b="0" i="0" u="none" strike="noStrike" kern="1200" cap="none" spc="0" baseline="0">
              <a:solidFill>
                <a:srgbClr val="000000"/>
              </a:solidFill>
              <a:uFillTx/>
              <a:latin typeface="Times New Roman" pitchFamily="18"/>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Times New Roman" pitchFamily="18"/>
                <a:ea typeface="標楷體" pitchFamily="65"/>
              </a:rPr>
              <a:t>其英語科表現屬於基礎等級並標示為</a:t>
            </a:r>
            <a:r>
              <a:rPr lang="en-US" sz="1800" b="0" i="0" u="none" strike="noStrike" kern="1200" cap="none" spc="0" baseline="0">
                <a:solidFill>
                  <a:srgbClr val="000000"/>
                </a:solidFill>
                <a:uFillTx/>
                <a:latin typeface="Times New Roman" pitchFamily="18"/>
                <a:ea typeface="標楷體" pitchFamily="65"/>
              </a:rPr>
              <a:t>B+</a:t>
            </a:r>
            <a:r>
              <a:rPr lang="zh-TW" sz="1800" b="0" i="0" u="none" strike="noStrike" kern="1200" cap="none" spc="0" baseline="0">
                <a:solidFill>
                  <a:srgbClr val="000000"/>
                </a:solidFill>
                <a:uFillTx/>
                <a:latin typeface="Times New Roman" pitchFamily="18"/>
                <a:ea typeface="標楷體" pitchFamily="65"/>
              </a:rPr>
              <a:t>。</a:t>
            </a:r>
            <a:endParaRPr lang="en-US" sz="1800" b="0" i="0" u="none" strike="noStrike" kern="1200" cap="none" spc="0" baseline="0">
              <a:solidFill>
                <a:srgbClr val="000000"/>
              </a:solidFill>
              <a:uFillTx/>
              <a:latin typeface="Times New Roman" pitchFamily="18"/>
              <a:ea typeface="標楷體" pitchFamily="65"/>
            </a:endParaRPr>
          </a:p>
        </p:txBody>
      </p:sp>
      <p:sp>
        <p:nvSpPr>
          <p:cNvPr id="11" name="投影片編號版面配置區 1">
            <a:extLst>
              <a:ext uri="{FF2B5EF4-FFF2-40B4-BE49-F238E27FC236}">
                <a16:creationId xmlns:a16="http://schemas.microsoft.com/office/drawing/2014/main" id="{D0C0F8D4-88DC-49C9-A7D7-BA473340E00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EE283E-2402-425B-95F5-BCAEC5E2D9EA}" type="slidenum">
              <a:t>11</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0"/>
                                          </p:val>
                                        </p:tav>
                                        <p:tav tm="100000">
                                          <p:val>
                                            <p:strVal val="#ppt_w"/>
                                          </p:val>
                                        </p:tav>
                                      </p:tavLst>
                                    </p:anim>
                                    <p:anim calcmode="lin" valueType="num">
                                      <p:cBhvr>
                                        <p:cTn id="14" dur="500" fill="hold"/>
                                        <p:tgtEl>
                                          <p:spTgt spid="6"/>
                                        </p:tgtEl>
                                        <p:attrNameLst>
                                          <p:attrName>ppt_h</p:attrName>
                                        </p:attrNameLst>
                                      </p:cBhvr>
                                      <p:tavLst>
                                        <p:tav tm="0">
                                          <p:val>
                                            <p:str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468">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6A10C5-9287-4CC5-9280-1A3E3B7DDE57}"/>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標楷體" pitchFamily="65"/>
                <a:ea typeface="標楷體" pitchFamily="65"/>
              </a:rPr>
              <a:t>數學科等級採加權計分</a:t>
            </a:r>
          </a:p>
        </p:txBody>
      </p:sp>
      <p:sp>
        <p:nvSpPr>
          <p:cNvPr id="3" name="文字版面配置區 1">
            <a:extLst>
              <a:ext uri="{FF2B5EF4-FFF2-40B4-BE49-F238E27FC236}">
                <a16:creationId xmlns:a16="http://schemas.microsoft.com/office/drawing/2014/main" id="{60707607-9206-4415-963E-E8ACE0776E5C}"/>
              </a:ext>
            </a:extLst>
          </p:cNvPr>
          <p:cNvSpPr txBox="1">
            <a:spLocks noGrp="1"/>
          </p:cNvSpPr>
          <p:nvPr>
            <p:ph type="body" idx="4294967295"/>
          </p:nvPr>
        </p:nvSpPr>
        <p:spPr>
          <a:xfrm>
            <a:off x="896642" y="1535113"/>
            <a:ext cx="4702173" cy="639759"/>
          </a:xfrm>
        </p:spPr>
        <p:txBody>
          <a:bodyPr anchorCtr="1"/>
          <a:lstStyle/>
          <a:p>
            <a:pPr marL="442917" lvl="0" indent="-442917" algn="ctr">
              <a:buSzPts val="3839"/>
              <a:buBlip>
                <a:blip r:embed="rId3"/>
              </a:buBlip>
            </a:pPr>
            <a:r>
              <a:rPr lang="zh-TW" sz="3200" b="1">
                <a:latin typeface="Times New Roman" pitchFamily="18"/>
                <a:ea typeface="標楷體" pitchFamily="65"/>
                <a:cs typeface="Times New Roman" pitchFamily="18"/>
              </a:rPr>
              <a:t>加權計算公式與權重</a:t>
            </a:r>
            <a:endParaRPr lang="en-US" sz="3200" b="1">
              <a:latin typeface="Times New Roman" pitchFamily="18"/>
              <a:ea typeface="標楷體" pitchFamily="65"/>
              <a:cs typeface="Times New Roman" pitchFamily="18"/>
            </a:endParaRPr>
          </a:p>
        </p:txBody>
      </p:sp>
      <p:sp>
        <p:nvSpPr>
          <p:cNvPr id="4" name="文字版面配置區 2">
            <a:extLst>
              <a:ext uri="{FF2B5EF4-FFF2-40B4-BE49-F238E27FC236}">
                <a16:creationId xmlns:a16="http://schemas.microsoft.com/office/drawing/2014/main" id="{8A32C341-795D-4B1F-94A2-7E68208F04A2}"/>
              </a:ext>
            </a:extLst>
          </p:cNvPr>
          <p:cNvSpPr txBox="1">
            <a:spLocks noGrp="1"/>
          </p:cNvSpPr>
          <p:nvPr>
            <p:ph type="body" idx="4294967295"/>
          </p:nvPr>
        </p:nvSpPr>
        <p:spPr>
          <a:xfrm>
            <a:off x="6968459" y="1535113"/>
            <a:ext cx="4557707" cy="639759"/>
          </a:xfrm>
        </p:spPr>
        <p:txBody>
          <a:bodyPr anchorCtr="1"/>
          <a:lstStyle/>
          <a:p>
            <a:pPr marL="442917" lvl="0" indent="-442917" algn="ctr">
              <a:buSzPts val="3839"/>
              <a:buBlip>
                <a:blip r:embed="rId3"/>
              </a:buBlip>
            </a:pPr>
            <a:r>
              <a:rPr lang="zh-TW" sz="3200" b="1">
                <a:latin typeface="Times New Roman" pitchFamily="18"/>
                <a:ea typeface="標楷體" pitchFamily="65"/>
                <a:cs typeface="Times New Roman" pitchFamily="18"/>
              </a:rPr>
              <a:t>計算示例</a:t>
            </a:r>
          </a:p>
        </p:txBody>
      </p:sp>
      <p:sp>
        <p:nvSpPr>
          <p:cNvPr id="5" name="內容版面配置區 8">
            <a:extLst>
              <a:ext uri="{FF2B5EF4-FFF2-40B4-BE49-F238E27FC236}">
                <a16:creationId xmlns:a16="http://schemas.microsoft.com/office/drawing/2014/main" id="{070F8151-CAB0-468E-8933-B6960C67D7D9}"/>
              </a:ext>
            </a:extLst>
          </p:cNvPr>
          <p:cNvSpPr txBox="1">
            <a:spLocks noGrp="1"/>
          </p:cNvSpPr>
          <p:nvPr>
            <p:ph type="body" idx="4294967295"/>
          </p:nvPr>
        </p:nvSpPr>
        <p:spPr>
          <a:xfrm>
            <a:off x="6548439" y="2266953"/>
            <a:ext cx="5643557" cy="3951286"/>
          </a:xfrm>
        </p:spPr>
        <p:txBody>
          <a:bodyPr/>
          <a:lstStyle/>
          <a:p>
            <a:pPr lvl="0" indent="-163513"/>
            <a:r>
              <a:rPr lang="zh-TW" sz="2400">
                <a:latin typeface="Times New Roman" pitchFamily="18"/>
                <a:ea typeface="標楷體" pitchFamily="65"/>
              </a:rPr>
              <a:t>若考生之作答結果如下：</a:t>
            </a:r>
            <a:endParaRPr lang="en-US" sz="2400">
              <a:latin typeface="Times New Roman" pitchFamily="18"/>
              <a:ea typeface="標楷體" pitchFamily="65"/>
            </a:endParaRPr>
          </a:p>
          <a:p>
            <a:pPr marL="0" lvl="0" indent="357192">
              <a:buNone/>
            </a:pPr>
            <a:r>
              <a:rPr lang="zh-TW" sz="2400">
                <a:latin typeface="Times New Roman" pitchFamily="18"/>
                <a:ea typeface="標楷體" pitchFamily="65"/>
              </a:rPr>
              <a:t>選擇題答對</a:t>
            </a:r>
            <a:r>
              <a:rPr lang="en-US" sz="2400">
                <a:latin typeface="Times New Roman" pitchFamily="18"/>
                <a:ea typeface="標楷體" pitchFamily="65"/>
              </a:rPr>
              <a:t>15</a:t>
            </a:r>
            <a:r>
              <a:rPr lang="zh-TW" sz="2400">
                <a:latin typeface="Times New Roman" pitchFamily="18"/>
                <a:ea typeface="標楷體" pitchFamily="65"/>
              </a:rPr>
              <a:t>題</a:t>
            </a:r>
            <a:r>
              <a:rPr lang="en-US" sz="2400">
                <a:latin typeface="Times New Roman" pitchFamily="18"/>
                <a:ea typeface="標楷體" pitchFamily="65"/>
              </a:rPr>
              <a:t>(</a:t>
            </a:r>
            <a:r>
              <a:rPr lang="zh-TW" sz="2400">
                <a:latin typeface="Times New Roman" pitchFamily="18"/>
                <a:ea typeface="標楷體" pitchFamily="65"/>
              </a:rPr>
              <a:t>總題數</a:t>
            </a:r>
            <a:r>
              <a:rPr lang="en-US" sz="2400">
                <a:latin typeface="Times New Roman" pitchFamily="18"/>
                <a:ea typeface="標楷體" pitchFamily="65"/>
              </a:rPr>
              <a:t>25</a:t>
            </a:r>
            <a:r>
              <a:rPr lang="zh-TW" sz="2400">
                <a:latin typeface="Times New Roman" pitchFamily="18"/>
                <a:ea typeface="標楷體" pitchFamily="65"/>
              </a:rPr>
              <a:t>題</a:t>
            </a:r>
            <a:r>
              <a:rPr lang="en-US" sz="2400">
                <a:latin typeface="Times New Roman" pitchFamily="18"/>
                <a:ea typeface="標楷體" pitchFamily="65"/>
              </a:rPr>
              <a:t>)</a:t>
            </a:r>
          </a:p>
          <a:p>
            <a:pPr marL="0" lvl="0" indent="357192">
              <a:buNone/>
            </a:pPr>
            <a:r>
              <a:rPr lang="zh-TW" sz="2400">
                <a:latin typeface="Times New Roman" pitchFamily="18"/>
                <a:ea typeface="標楷體" pitchFamily="65"/>
              </a:rPr>
              <a:t>非選題共得五級分</a:t>
            </a:r>
            <a:r>
              <a:rPr lang="en-US" sz="2400">
                <a:latin typeface="Times New Roman" pitchFamily="18"/>
                <a:ea typeface="標楷體" pitchFamily="65"/>
              </a:rPr>
              <a:t>(</a:t>
            </a:r>
            <a:r>
              <a:rPr lang="zh-TW" sz="2400">
                <a:latin typeface="Times New Roman" pitchFamily="18"/>
                <a:ea typeface="標楷體" pitchFamily="65"/>
              </a:rPr>
              <a:t>兩題總級分為六分</a:t>
            </a:r>
            <a:r>
              <a:rPr lang="en-US" sz="2400">
                <a:latin typeface="Times New Roman" pitchFamily="18"/>
                <a:ea typeface="標楷體" pitchFamily="65"/>
              </a:rPr>
              <a:t>) </a:t>
            </a:r>
          </a:p>
          <a:p>
            <a:pPr lvl="0" indent="-163513"/>
            <a:r>
              <a:rPr lang="zh-TW" sz="2400">
                <a:latin typeface="Times New Roman" pitchFamily="18"/>
                <a:ea typeface="標楷體" pitchFamily="65"/>
              </a:rPr>
              <a:t>則該考生的數學科加權分數為</a:t>
            </a:r>
            <a:r>
              <a:rPr lang="en-US" sz="2400">
                <a:latin typeface="Times New Roman" pitchFamily="18"/>
                <a:ea typeface="標楷體" pitchFamily="65"/>
              </a:rPr>
              <a:t>63.50</a:t>
            </a:r>
            <a:r>
              <a:rPr lang="zh-TW" sz="2400">
                <a:latin typeface="Times New Roman" pitchFamily="18"/>
                <a:ea typeface="標楷體" pitchFamily="65"/>
              </a:rPr>
              <a:t>分</a:t>
            </a:r>
            <a:r>
              <a:rPr lang="en-US" sz="2400">
                <a:latin typeface="Times New Roman" pitchFamily="18"/>
                <a:ea typeface="標楷體" pitchFamily="65"/>
              </a:rPr>
              <a:t>   (</a:t>
            </a:r>
            <a:r>
              <a:rPr lang="zh-TW" sz="2400">
                <a:latin typeface="Times New Roman" pitchFamily="18"/>
                <a:ea typeface="標楷體" pitchFamily="65"/>
              </a:rPr>
              <a:t>四捨五入至小數點後</a:t>
            </a:r>
            <a:r>
              <a:rPr lang="en-US" sz="2400">
                <a:latin typeface="Times New Roman" pitchFamily="18"/>
                <a:ea typeface="標楷體" pitchFamily="65"/>
              </a:rPr>
              <a:t>2</a:t>
            </a:r>
            <a:r>
              <a:rPr lang="zh-TW" sz="2400">
                <a:latin typeface="Times New Roman" pitchFamily="18"/>
                <a:ea typeface="標楷體" pitchFamily="65"/>
              </a:rPr>
              <a:t>位</a:t>
            </a:r>
            <a:r>
              <a:rPr lang="en-US" sz="2400">
                <a:latin typeface="Times New Roman" pitchFamily="18"/>
                <a:ea typeface="標楷體" pitchFamily="65"/>
              </a:rPr>
              <a:t>)</a:t>
            </a:r>
            <a:r>
              <a:rPr lang="zh-TW" sz="2400">
                <a:latin typeface="Times New Roman" pitchFamily="18"/>
                <a:ea typeface="標楷體" pitchFamily="65"/>
              </a:rPr>
              <a:t>。</a:t>
            </a:r>
            <a:endParaRPr lang="en-US" sz="2400">
              <a:latin typeface="Times New Roman" pitchFamily="18"/>
              <a:ea typeface="標楷體" pitchFamily="65"/>
            </a:endParaRPr>
          </a:p>
        </p:txBody>
      </p:sp>
      <p:graphicFrame>
        <p:nvGraphicFramePr>
          <p:cNvPr id="6" name="圖表 11">
            <a:extLst>
              <a:ext uri="{FF2B5EF4-FFF2-40B4-BE49-F238E27FC236}">
                <a16:creationId xmlns:a16="http://schemas.microsoft.com/office/drawing/2014/main" id="{8FCDE93A-EB5B-44CB-AC60-2DB04AA517BF}"/>
              </a:ext>
            </a:extLst>
          </p:cNvPr>
          <p:cNvGraphicFramePr/>
          <p:nvPr/>
        </p:nvGraphicFramePr>
        <p:xfrm>
          <a:off x="960796" y="3345615"/>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6">
            <a:extLst>
              <a:ext uri="{FF2B5EF4-FFF2-40B4-BE49-F238E27FC236}">
                <a16:creationId xmlns:a16="http://schemas.microsoft.com/office/drawing/2014/main" id="{67F916B6-43DE-42ED-B192-2A556A249C74}"/>
              </a:ext>
            </a:extLst>
          </p:cNvPr>
          <p:cNvSpPr/>
          <p:nvPr/>
        </p:nvSpPr>
        <p:spPr>
          <a:xfrm>
            <a:off x="1024640" y="5959803"/>
            <a:ext cx="10770900" cy="40011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Times New Roman" pitchFamily="18"/>
                <a:ea typeface="標楷體" pitchFamily="65"/>
                <a:cs typeface="Arial Unicode MS"/>
              </a:rPr>
              <a:t>關於加權計分相關內容，亦可瀏覽教育會考網站</a:t>
            </a:r>
            <a:r>
              <a:rPr lang="en-US" sz="2000" b="0" i="0" u="none" strike="noStrike" kern="1200" cap="none" spc="0" baseline="0">
                <a:solidFill>
                  <a:srgbClr val="000000"/>
                </a:solidFill>
                <a:uFillTx/>
                <a:latin typeface="Times New Roman" pitchFamily="18"/>
                <a:ea typeface="標楷體" pitchFamily="65"/>
                <a:cs typeface="Arial Unicode MS"/>
              </a:rPr>
              <a:t>(https://cap.rcpet.edu.tw/)</a:t>
            </a:r>
            <a:r>
              <a:rPr lang="zh-TW" sz="2000" b="0" i="0" u="none" strike="noStrike" kern="1200" cap="none" spc="0" baseline="0">
                <a:solidFill>
                  <a:srgbClr val="000000"/>
                </a:solidFill>
                <a:uFillTx/>
                <a:latin typeface="Times New Roman" pitchFamily="18"/>
                <a:ea typeface="標楷體" pitchFamily="65"/>
                <a:cs typeface="Arial Unicode MS"/>
              </a:rPr>
              <a:t>以獲得更詳細的說明。</a:t>
            </a:r>
            <a:endParaRPr lang="en-US" sz="2000" b="0" i="0" u="none" strike="noStrike" kern="1200" cap="none" spc="0" baseline="0">
              <a:solidFill>
                <a:srgbClr val="000000"/>
              </a:solidFill>
              <a:uFillTx/>
              <a:latin typeface="Times New Roman" pitchFamily="18"/>
              <a:ea typeface="標楷體" pitchFamily="65"/>
            </a:endParaRPr>
          </a:p>
        </p:txBody>
      </p:sp>
      <p:pic>
        <p:nvPicPr>
          <p:cNvPr id="8" name="圖片 7">
            <a:extLst>
              <a:ext uri="{FF2B5EF4-FFF2-40B4-BE49-F238E27FC236}">
                <a16:creationId xmlns:a16="http://schemas.microsoft.com/office/drawing/2014/main" id="{B3BBCB60-C085-4227-97CB-4537C593C892}"/>
              </a:ext>
            </a:extLst>
          </p:cNvPr>
          <p:cNvPicPr>
            <a:picLocks noChangeAspect="1"/>
          </p:cNvPicPr>
          <p:nvPr/>
        </p:nvPicPr>
        <p:blipFill>
          <a:blip r:embed="rId5"/>
          <a:srcRect l="8664" r="18134"/>
          <a:stretch>
            <a:fillRect/>
          </a:stretch>
        </p:blipFill>
        <p:spPr>
          <a:xfrm>
            <a:off x="139839" y="2375885"/>
            <a:ext cx="6326431" cy="969730"/>
          </a:xfrm>
          <a:prstGeom prst="rect">
            <a:avLst/>
          </a:prstGeom>
          <a:noFill/>
          <a:ln cap="flat">
            <a:noFill/>
          </a:ln>
        </p:spPr>
      </p:pic>
      <p:sp>
        <p:nvSpPr>
          <p:cNvPr id="9" name="Rectangle 2">
            <a:extLst>
              <a:ext uri="{FF2B5EF4-FFF2-40B4-BE49-F238E27FC236}">
                <a16:creationId xmlns:a16="http://schemas.microsoft.com/office/drawing/2014/main" id="{1A54CBA6-8A4C-4B84-95E4-D4B5DA630489}"/>
              </a:ext>
            </a:extLst>
          </p:cNvPr>
          <p:cNvSpPr/>
          <p:nvPr/>
        </p:nvSpPr>
        <p:spPr>
          <a:xfrm>
            <a:off x="0" y="0"/>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pitchFamily="18"/>
            </a:endParaRPr>
          </a:p>
        </p:txBody>
      </p:sp>
      <p:graphicFrame>
        <p:nvGraphicFramePr>
          <p:cNvPr id="10" name="物件 15">
            <a:extLst>
              <a:ext uri="{FF2B5EF4-FFF2-40B4-BE49-F238E27FC236}">
                <a16:creationId xmlns:a16="http://schemas.microsoft.com/office/drawing/2014/main" id="{024FCFA5-E09E-4479-AE4E-3EF9103E9DC9}"/>
              </a:ext>
            </a:extLst>
          </p:cNvPr>
          <p:cNvGraphicFramePr/>
          <p:nvPr/>
        </p:nvGraphicFramePr>
        <p:xfrm>
          <a:off x="7440609" y="4668834"/>
          <a:ext cx="2940052" cy="803272"/>
        </p:xfrm>
        <a:graphic>
          <a:graphicData uri="http://schemas.openxmlformats.org/presentationml/2006/ole">
            <mc:AlternateContent xmlns:mc="http://schemas.openxmlformats.org/markup-compatibility/2006">
              <mc:Choice xmlns:v="urn:schemas-microsoft-com:vml" Requires="v">
                <p:oleObj spid="_x0000_s2050" r:id="rId6" imgW="35052000" imgH="9448800" progId="">
                  <p:embed/>
                </p:oleObj>
              </mc:Choice>
              <mc:Fallback>
                <p:oleObj r:id="rId6" imgW="35052000" imgH="9448800" progId="">
                  <p:embed/>
                  <p:pic>
                    <p:nvPicPr>
                      <p:cNvPr id="0" name=""/>
                      <p:cNvPicPr/>
                      <p:nvPr/>
                    </p:nvPicPr>
                    <p:blipFill>
                      <a:blip r:embed="rId7"/>
                      <a:stretch>
                        <a:fillRect/>
                      </a:stretch>
                    </p:blipFill>
                    <p:spPr>
                      <a:xfrm>
                        <a:off x="7440609" y="4668834"/>
                        <a:ext cx="2940052" cy="803272"/>
                      </a:xfrm>
                      <a:prstGeom prst="rect">
                        <a:avLst/>
                      </a:prstGeom>
                      <a:noFill/>
                      <a:ln cap="flat">
                        <a:noFill/>
                      </a:ln>
                    </p:spPr>
                  </p:pic>
                </p:oleObj>
              </mc:Fallback>
            </mc:AlternateContent>
          </a:graphicData>
        </a:graphic>
      </p:graphicFrame>
      <p:cxnSp>
        <p:nvCxnSpPr>
          <p:cNvPr id="11" name="直線接點 11">
            <a:extLst>
              <a:ext uri="{FF2B5EF4-FFF2-40B4-BE49-F238E27FC236}">
                <a16:creationId xmlns:a16="http://schemas.microsoft.com/office/drawing/2014/main" id="{165CFA43-09B4-419A-AD9C-DE08B10E4D81}"/>
              </a:ext>
            </a:extLst>
          </p:cNvPr>
          <p:cNvCxnSpPr/>
          <p:nvPr/>
        </p:nvCxnSpPr>
        <p:spPr>
          <a:xfrm>
            <a:off x="6535747" y="1595673"/>
            <a:ext cx="0" cy="4320001"/>
          </a:xfrm>
          <a:prstGeom prst="straightConnector1">
            <a:avLst/>
          </a:prstGeom>
          <a:noFill/>
          <a:ln w="19046" cap="flat">
            <a:solidFill>
              <a:srgbClr val="4472C4"/>
            </a:solidFill>
            <a:custDash>
              <a:ds d="800184" sp="800184"/>
            </a:custDash>
            <a:miter/>
          </a:ln>
        </p:spPr>
      </p:cxnSp>
      <p:sp>
        <p:nvSpPr>
          <p:cNvPr id="12" name="投影片編號版面配置區 1">
            <a:extLst>
              <a:ext uri="{FF2B5EF4-FFF2-40B4-BE49-F238E27FC236}">
                <a16:creationId xmlns:a16="http://schemas.microsoft.com/office/drawing/2014/main" id="{FF0283C3-750F-442E-8DE6-0DFAFCC65B3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4B80F0-1343-4658-ACD5-7274B84E7863}" type="slidenum">
              <a:t>12</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560">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607E58-F169-4A2A-A0AA-010375020A70}"/>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微軟正黑體"/>
                <a:ea typeface="標楷體"/>
              </a:rPr>
              <a:t>數學科</a:t>
            </a:r>
            <a:r>
              <a:rPr lang="en-US" sz="4800" b="1">
                <a:latin typeface="微軟正黑體"/>
                <a:ea typeface="標楷體"/>
              </a:rPr>
              <a:t> </a:t>
            </a:r>
            <a:r>
              <a:rPr lang="zh-TW" sz="4800" b="1">
                <a:latin typeface="微軟正黑體"/>
                <a:ea typeface="標楷體"/>
              </a:rPr>
              <a:t>三等級四標示</a:t>
            </a:r>
            <a:br>
              <a:rPr lang="en-US" b="1">
                <a:latin typeface="微軟正黑體" pitchFamily="34"/>
              </a:rPr>
            </a:br>
            <a:r>
              <a:rPr lang="zh-TW" sz="2400" b="1">
                <a:ea typeface="標楷體"/>
              </a:rPr>
              <a:t>（以</a:t>
            </a:r>
            <a:r>
              <a:rPr lang="en-US" sz="2400" b="1">
                <a:latin typeface="Times New Roman"/>
                <a:ea typeface="標楷體"/>
                <a:cs typeface="Times New Roman"/>
              </a:rPr>
              <a:t>113</a:t>
            </a:r>
            <a:r>
              <a:rPr lang="zh-TW" sz="2400" b="1">
                <a:ea typeface="標楷體"/>
              </a:rPr>
              <a:t>年國中教育會考為例）</a:t>
            </a:r>
            <a:endParaRPr lang="en-US" sz="2400" b="1">
              <a:latin typeface="微軟正黑體" pitchFamily="34"/>
              <a:ea typeface="標楷體"/>
            </a:endParaRPr>
          </a:p>
        </p:txBody>
      </p:sp>
      <p:graphicFrame>
        <p:nvGraphicFramePr>
          <p:cNvPr id="3" name="表格 8">
            <a:extLst>
              <a:ext uri="{FF2B5EF4-FFF2-40B4-BE49-F238E27FC236}">
                <a16:creationId xmlns:a16="http://schemas.microsoft.com/office/drawing/2014/main" id="{7E52A4F6-F3CF-4FDA-A769-2F1EDC95DD20}"/>
              </a:ext>
            </a:extLst>
          </p:cNvPr>
          <p:cNvGraphicFramePr>
            <a:graphicFrameLocks noGrp="1"/>
          </p:cNvGraphicFramePr>
          <p:nvPr/>
        </p:nvGraphicFramePr>
        <p:xfrm>
          <a:off x="1926000" y="1599258"/>
          <a:ext cx="8302797" cy="4192432"/>
        </p:xfrm>
        <a:graphic>
          <a:graphicData uri="http://schemas.openxmlformats.org/drawingml/2006/table">
            <a:tbl>
              <a:tblPr firstRow="1" bandRow="1">
                <a:effectLst/>
                <a:tableStyleId>{93296810-A885-4BE3-A3E7-6D5BEEA58F35}</a:tableStyleId>
              </a:tblPr>
              <a:tblGrid>
                <a:gridCol w="1671779">
                  <a:extLst>
                    <a:ext uri="{9D8B030D-6E8A-4147-A177-3AD203B41FA5}">
                      <a16:colId xmlns:a16="http://schemas.microsoft.com/office/drawing/2014/main" val="960728106"/>
                    </a:ext>
                  </a:extLst>
                </a:gridCol>
                <a:gridCol w="1326346">
                  <a:extLst>
                    <a:ext uri="{9D8B030D-6E8A-4147-A177-3AD203B41FA5}">
                      <a16:colId xmlns:a16="http://schemas.microsoft.com/office/drawing/2014/main" val="644565625"/>
                    </a:ext>
                  </a:extLst>
                </a:gridCol>
                <a:gridCol w="2478216">
                  <a:extLst>
                    <a:ext uri="{9D8B030D-6E8A-4147-A177-3AD203B41FA5}">
                      <a16:colId xmlns:a16="http://schemas.microsoft.com/office/drawing/2014/main" val="3823894106"/>
                    </a:ext>
                  </a:extLst>
                </a:gridCol>
                <a:gridCol w="2826456">
                  <a:extLst>
                    <a:ext uri="{9D8B030D-6E8A-4147-A177-3AD203B41FA5}">
                      <a16:colId xmlns:a16="http://schemas.microsoft.com/office/drawing/2014/main" val="3984731312"/>
                    </a:ext>
                  </a:extLst>
                </a:gridCol>
              </a:tblGrid>
              <a:tr h="525395">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等級</a:t>
                      </a:r>
                      <a:endParaRPr lang="zh-TW" sz="3200" b="1" kern="0" baseline="0">
                        <a:solidFill>
                          <a:srgbClr val="FFFFFF"/>
                        </a:solidFill>
                        <a:effectLst>
                          <a:outerShdw dist="38096" dir="2700000">
                            <a:srgbClr val="000000"/>
                          </a:outerShdw>
                        </a:effectLst>
                        <a:latin typeface="Times New Roman" pitchFamily="18"/>
                        <a:ea typeface="標楷體" pitchFamily="65"/>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標示</a:t>
                      </a:r>
                      <a:endParaRPr lang="zh-TW" sz="3200" b="1" kern="0" baseline="0">
                        <a:solidFill>
                          <a:srgbClr val="FFFFFF"/>
                        </a:solidFill>
                        <a:effectLst>
                          <a:outerShdw dist="38096" dir="2700000">
                            <a:srgbClr val="000000"/>
                          </a:outerShdw>
                        </a:effectLst>
                        <a:latin typeface="Times New Roman" pitchFamily="18"/>
                        <a:ea typeface="標楷體" pitchFamily="65"/>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gridSpan="2">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數學科加權分數</a:t>
                      </a:r>
                      <a:endParaRPr lang="zh-TW" sz="3200" b="1" kern="0" baseline="0">
                        <a:solidFill>
                          <a:srgbClr val="FFFFFF"/>
                        </a:solidFill>
                        <a:effectLst>
                          <a:outerShdw dist="38096" dir="2700000">
                            <a:srgbClr val="000000"/>
                          </a:outerShdw>
                        </a:effectLst>
                        <a:latin typeface="Times New Roman" pitchFamily="18"/>
                        <a:ea typeface="標楷體" pitchFamily="65"/>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extLst>
                  <a:ext uri="{0D108BD9-81ED-4DB2-BD59-A6C34878D82A}">
                    <a16:rowId xmlns:a16="http://schemas.microsoft.com/office/drawing/2014/main" val="485446464"/>
                  </a:ext>
                </a:extLst>
              </a:tr>
              <a:tr h="525395">
                <a:tc rowSpan="3">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l" rtl="0" hangingPunct="1">
                        <a:spcAft>
                          <a:spcPts val="0"/>
                        </a:spcAft>
                      </a:pPr>
                      <a:r>
                        <a:rPr lang="en-US" sz="2800" kern="0" baseline="0">
                          <a:latin typeface="Times New Roman" pitchFamily="18"/>
                          <a:ea typeface="標楷體" pitchFamily="65"/>
                          <a:cs typeface="Times New Roman"/>
                        </a:rPr>
                        <a:t>   A++</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a:spcAft>
                          <a:spcPts val="0"/>
                        </a:spcAft>
                        <a:buNone/>
                      </a:pPr>
                      <a:r>
                        <a:rPr lang="en-US" sz="2800" kern="0" baseline="0">
                          <a:solidFill>
                            <a:srgbClr val="000000"/>
                          </a:solidFill>
                          <a:latin typeface="Times New Roman" pitchFamily="18"/>
                          <a:ea typeface="標楷體" pitchFamily="65"/>
                          <a:cs typeface="Times New Roman"/>
                        </a:rPr>
                        <a:t>76.40-100.00</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93.20-100.00</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283391155"/>
                  </a:ext>
                </a:extLst>
              </a:tr>
              <a:tr h="525395">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A+</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86.40-93.19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623647119"/>
                  </a:ext>
                </a:extLst>
              </a:tr>
              <a:tr h="525395">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A</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76.40-86.39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extLst>
                  <a:ext uri="{0D108BD9-81ED-4DB2-BD59-A6C34878D82A}">
                    <a16:rowId xmlns:a16="http://schemas.microsoft.com/office/drawing/2014/main" val="2575044752"/>
                  </a:ext>
                </a:extLst>
              </a:tr>
              <a:tr h="525395">
                <a:tc rowSpan="3">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l" rtl="0" hangingPunct="1">
                        <a:spcAft>
                          <a:spcPts val="0"/>
                        </a:spcAft>
                      </a:pPr>
                      <a:r>
                        <a:rPr lang="en-US" sz="2800" kern="0" baseline="0">
                          <a:latin typeface="Times New Roman" pitchFamily="18"/>
                          <a:ea typeface="標楷體" pitchFamily="65"/>
                          <a:cs typeface="Times New Roman"/>
                        </a:rPr>
                        <a:t>   B++</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a:spcAft>
                          <a:spcPts val="0"/>
                        </a:spcAft>
                        <a:buNone/>
                      </a:pPr>
                      <a:r>
                        <a:rPr lang="en-US" sz="2800" kern="0" baseline="0">
                          <a:solidFill>
                            <a:srgbClr val="000000"/>
                          </a:solidFill>
                          <a:latin typeface="Times New Roman" pitchFamily="18"/>
                          <a:ea typeface="標楷體" pitchFamily="65"/>
                          <a:cs typeface="Times New Roman"/>
                        </a:rPr>
                        <a:t>38.10-76.39</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66.20-76.39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32237845"/>
                  </a:ext>
                </a:extLst>
              </a:tr>
              <a:tr h="514670">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B+</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56.90-66.19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304360106"/>
                  </a:ext>
                </a:extLst>
              </a:tr>
              <a:tr h="525395">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B</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38.10-56.89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extLst>
                  <a:ext uri="{0D108BD9-81ED-4DB2-BD59-A6C34878D82A}">
                    <a16:rowId xmlns:a16="http://schemas.microsoft.com/office/drawing/2014/main" val="1710873542"/>
                  </a:ext>
                </a:extLst>
              </a:tr>
              <a:tr h="525395">
                <a:tc>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l" rtl="0" hangingPunct="1">
                        <a:spcAft>
                          <a:spcPts val="0"/>
                        </a:spcAft>
                      </a:pPr>
                      <a:r>
                        <a:rPr lang="en-US" sz="2800" kern="0" baseline="0">
                          <a:latin typeface="Times New Roman" pitchFamily="18"/>
                          <a:ea typeface="標楷體" pitchFamily="65"/>
                          <a:cs typeface="Times New Roman"/>
                        </a:rPr>
                        <a:t>   C</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gridSpan="2">
                  <a:txBody>
                    <a:bodyPr/>
                    <a:lstStyle/>
                    <a:p>
                      <a:pPr marL="0" lvl="0" indent="269876" algn="ctr" defTabSz="914400">
                        <a:spcAft>
                          <a:spcPts val="0"/>
                        </a:spcAft>
                        <a:buNone/>
                      </a:pPr>
                      <a:r>
                        <a:rPr lang="en-US" sz="2800" kern="0" baseline="0">
                          <a:solidFill>
                            <a:srgbClr val="000000"/>
                          </a:solidFill>
                          <a:latin typeface="Times New Roman" pitchFamily="18"/>
                          <a:ea typeface="標楷體" pitchFamily="65"/>
                          <a:cs typeface="Times New Roman"/>
                        </a:rPr>
                        <a:t>0.00-38.09</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extLst>
                  <a:ext uri="{0D108BD9-81ED-4DB2-BD59-A6C34878D82A}">
                    <a16:rowId xmlns:a16="http://schemas.microsoft.com/office/drawing/2014/main" val="1084950207"/>
                  </a:ext>
                </a:extLst>
              </a:tr>
            </a:tbl>
          </a:graphicData>
        </a:graphic>
      </p:graphicFrame>
      <p:sp>
        <p:nvSpPr>
          <p:cNvPr id="4" name="文字方塊 1">
            <a:extLst>
              <a:ext uri="{FF2B5EF4-FFF2-40B4-BE49-F238E27FC236}">
                <a16:creationId xmlns:a16="http://schemas.microsoft.com/office/drawing/2014/main" id="{1E32CB31-91CE-44A7-8EB4-80A04AF8B187}"/>
              </a:ext>
            </a:extLst>
          </p:cNvPr>
          <p:cNvSpPr txBox="1"/>
          <p:nvPr/>
        </p:nvSpPr>
        <p:spPr>
          <a:xfrm>
            <a:off x="3064026" y="5966469"/>
            <a:ext cx="75909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a:solidFill>
                  <a:srgbClr val="000000"/>
                </a:solidFill>
                <a:uFillTx/>
                <a:latin typeface="Times New Roman" pitchFamily="18"/>
                <a:ea typeface="標楷體"/>
                <a:cs typeface="Times New Roman" pitchFamily="18"/>
              </a:rPr>
              <a:t>註：加權分數之呈現方式為四捨五入至小數點後</a:t>
            </a:r>
            <a:r>
              <a:rPr lang="en-US" sz="2000" b="1" i="0" u="none" strike="noStrike" kern="0" cap="none" spc="0" baseline="0">
                <a:solidFill>
                  <a:srgbClr val="000000"/>
                </a:solidFill>
                <a:uFillTx/>
                <a:latin typeface="Times New Roman" pitchFamily="18"/>
                <a:ea typeface="標楷體"/>
                <a:cs typeface="Times New Roman" pitchFamily="18"/>
              </a:rPr>
              <a:t>2</a:t>
            </a:r>
            <a:r>
              <a:rPr lang="zh-TW" sz="2000" b="1" i="0" u="none" strike="noStrike" kern="0" cap="none" spc="0" baseline="0">
                <a:solidFill>
                  <a:srgbClr val="000000"/>
                </a:solidFill>
                <a:uFillTx/>
                <a:latin typeface="Times New Roman" pitchFamily="18"/>
                <a:ea typeface="標楷體"/>
                <a:cs typeface="Times New Roman" pitchFamily="18"/>
              </a:rPr>
              <a:t>位</a:t>
            </a:r>
            <a:endParaRPr lang="en-US" sz="2000" b="1" i="0" u="none" strike="noStrike" kern="0" cap="none" spc="0" baseline="0">
              <a:solidFill>
                <a:srgbClr val="000000"/>
              </a:solidFill>
              <a:uFillTx/>
              <a:latin typeface="Times New Roman" pitchFamily="18"/>
              <a:ea typeface="標楷體"/>
              <a:cs typeface="Times New Roman" pitchFamily="18"/>
            </a:endParaRPr>
          </a:p>
        </p:txBody>
      </p:sp>
      <p:sp>
        <p:nvSpPr>
          <p:cNvPr id="5" name="投影片編號版面配置區 1">
            <a:extLst>
              <a:ext uri="{FF2B5EF4-FFF2-40B4-BE49-F238E27FC236}">
                <a16:creationId xmlns:a16="http://schemas.microsoft.com/office/drawing/2014/main" id="{DBCD2AA7-60F4-49A4-ADAA-6665881F5FED}"/>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165129-3EDB-45A0-9968-E8F5BC9BB15D}" type="slidenum">
              <a:t>13</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561">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06E796FD-2905-43DF-9F50-E58F242A2750}"/>
              </a:ext>
            </a:extLst>
          </p:cNvPr>
          <p:cNvPicPr>
            <a:picLocks noChangeAspect="1"/>
          </p:cNvPicPr>
          <p:nvPr/>
        </p:nvPicPr>
        <p:blipFill>
          <a:blip r:embed="rId2"/>
          <a:srcRect l="20833" t="15512" r="21588" b="5630"/>
          <a:stretch>
            <a:fillRect/>
          </a:stretch>
        </p:blipFill>
        <p:spPr>
          <a:xfrm>
            <a:off x="1394395" y="1139827"/>
            <a:ext cx="7020004" cy="5408045"/>
          </a:xfrm>
          <a:prstGeom prst="rect">
            <a:avLst/>
          </a:prstGeom>
          <a:noFill/>
          <a:ln cap="flat">
            <a:noFill/>
          </a:ln>
        </p:spPr>
      </p:pic>
      <p:sp>
        <p:nvSpPr>
          <p:cNvPr id="3" name="標題 1">
            <a:extLst>
              <a:ext uri="{FF2B5EF4-FFF2-40B4-BE49-F238E27FC236}">
                <a16:creationId xmlns:a16="http://schemas.microsoft.com/office/drawing/2014/main" id="{CA83E120-9DA8-43D7-91A8-620DBE66242E}"/>
              </a:ext>
            </a:extLst>
          </p:cNvPr>
          <p:cNvSpPr txBox="1">
            <a:spLocks noGrp="1"/>
          </p:cNvSpPr>
          <p:nvPr>
            <p:ph type="title" idx="4294967295"/>
          </p:nvPr>
        </p:nvSpPr>
        <p:spPr>
          <a:xfrm>
            <a:off x="0" y="0"/>
            <a:ext cx="12160248" cy="1139827"/>
          </a:xfrm>
        </p:spPr>
        <p:txBody>
          <a:bodyPr anchorCtr="1"/>
          <a:lstStyle/>
          <a:p>
            <a:pPr lvl="0" algn="ctr">
              <a:lnSpc>
                <a:spcPct val="100000"/>
              </a:lnSpc>
            </a:pPr>
            <a:r>
              <a:rPr lang="zh-TW" sz="3000" b="1">
                <a:ea typeface="標楷體"/>
              </a:rPr>
              <a:t>數</a:t>
            </a:r>
            <a:r>
              <a:rPr lang="zh-TW" sz="3000" b="1">
                <a:latin typeface="Times New Roman"/>
                <a:ea typeface="標楷體"/>
                <a:cs typeface="Times New Roman"/>
              </a:rPr>
              <a:t>學科選擇題答對題數與非選擇題分數對應能力等級加標示對照表</a:t>
            </a:r>
            <a:br>
              <a:rPr lang="en-US" sz="2800" b="1">
                <a:latin typeface="Times New Roman"/>
                <a:ea typeface="標楷體"/>
                <a:cs typeface="Times New Roman"/>
              </a:rPr>
            </a:br>
            <a:r>
              <a:rPr lang="zh-TW" sz="2000" b="1">
                <a:latin typeface="Times New Roman"/>
                <a:ea typeface="標楷體"/>
                <a:cs typeface="Times New Roman"/>
              </a:rPr>
              <a:t>（以</a:t>
            </a:r>
            <a:r>
              <a:rPr lang="en-US" sz="2000" b="1">
                <a:latin typeface="Times New Roman"/>
                <a:ea typeface="標楷體"/>
                <a:cs typeface="Times New Roman"/>
              </a:rPr>
              <a:t>113</a:t>
            </a:r>
            <a:r>
              <a:rPr lang="zh-TW" sz="2000" b="1">
                <a:latin typeface="Times New Roman"/>
                <a:ea typeface="標楷體"/>
                <a:cs typeface="Times New Roman"/>
              </a:rPr>
              <a:t>年國中教育會考為例）</a:t>
            </a:r>
          </a:p>
        </p:txBody>
      </p:sp>
      <p:sp>
        <p:nvSpPr>
          <p:cNvPr id="4" name="橢圓 3">
            <a:extLst>
              <a:ext uri="{FF2B5EF4-FFF2-40B4-BE49-F238E27FC236}">
                <a16:creationId xmlns:a16="http://schemas.microsoft.com/office/drawing/2014/main" id="{42D16673-9D86-4BE1-8DB9-A8491C312120}"/>
              </a:ext>
            </a:extLst>
          </p:cNvPr>
          <p:cNvSpPr/>
          <p:nvPr/>
        </p:nvSpPr>
        <p:spPr>
          <a:xfrm>
            <a:off x="6676564" y="4381082"/>
            <a:ext cx="792163" cy="2158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8575" cap="flat">
            <a:solidFill>
              <a:srgbClr val="0000FF"/>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cxnSp>
        <p:nvCxnSpPr>
          <p:cNvPr id="5" name="直線單箭頭接點 4">
            <a:extLst>
              <a:ext uri="{FF2B5EF4-FFF2-40B4-BE49-F238E27FC236}">
                <a16:creationId xmlns:a16="http://schemas.microsoft.com/office/drawing/2014/main" id="{0BBEE3EE-79B6-477F-8261-DDD1D46CB2B0}"/>
              </a:ext>
            </a:extLst>
          </p:cNvPr>
          <p:cNvCxnSpPr/>
          <p:nvPr/>
        </p:nvCxnSpPr>
        <p:spPr>
          <a:xfrm flipH="1">
            <a:off x="7023113" y="1507424"/>
            <a:ext cx="19796" cy="2853770"/>
          </a:xfrm>
          <a:prstGeom prst="straightConnector1">
            <a:avLst/>
          </a:prstGeom>
          <a:noFill/>
          <a:ln w="38103" cap="flat">
            <a:solidFill>
              <a:srgbClr val="0000FF"/>
            </a:solidFill>
            <a:prstDash val="solid"/>
            <a:miter/>
            <a:tailEnd type="arrow"/>
          </a:ln>
        </p:spPr>
      </p:cxnSp>
      <p:cxnSp>
        <p:nvCxnSpPr>
          <p:cNvPr id="6" name="直線單箭頭接點 5">
            <a:extLst>
              <a:ext uri="{FF2B5EF4-FFF2-40B4-BE49-F238E27FC236}">
                <a16:creationId xmlns:a16="http://schemas.microsoft.com/office/drawing/2014/main" id="{0282B798-3820-46B8-8788-AD2EB066A32A}"/>
              </a:ext>
            </a:extLst>
          </p:cNvPr>
          <p:cNvCxnSpPr/>
          <p:nvPr/>
        </p:nvCxnSpPr>
        <p:spPr>
          <a:xfrm>
            <a:off x="2096664" y="4492584"/>
            <a:ext cx="4537884" cy="0"/>
          </a:xfrm>
          <a:prstGeom prst="straightConnector1">
            <a:avLst/>
          </a:prstGeom>
          <a:noFill/>
          <a:ln w="38103" cap="flat">
            <a:solidFill>
              <a:srgbClr val="0000FF"/>
            </a:solidFill>
            <a:prstDash val="solid"/>
            <a:miter/>
            <a:tailEnd type="arrow"/>
          </a:ln>
        </p:spPr>
      </p:cxnSp>
      <p:sp>
        <p:nvSpPr>
          <p:cNvPr id="7" name="文字方塊 8">
            <a:extLst>
              <a:ext uri="{FF2B5EF4-FFF2-40B4-BE49-F238E27FC236}">
                <a16:creationId xmlns:a16="http://schemas.microsoft.com/office/drawing/2014/main" id="{BE17A9AF-C0CF-4644-9D39-6206B4358248}"/>
              </a:ext>
            </a:extLst>
          </p:cNvPr>
          <p:cNvSpPr txBox="1"/>
          <p:nvPr/>
        </p:nvSpPr>
        <p:spPr>
          <a:xfrm>
            <a:off x="8432871" y="4027365"/>
            <a:ext cx="3472872" cy="92333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Times New Roman" pitchFamily="18"/>
                <a:ea typeface="標楷體" pitchFamily="65"/>
              </a:rPr>
              <a:t>選擇題答對</a:t>
            </a:r>
            <a:r>
              <a:rPr lang="en-US" sz="1800" b="0" i="0" u="none" strike="noStrike" kern="0" cap="none" spc="0" baseline="0">
                <a:solidFill>
                  <a:srgbClr val="000000"/>
                </a:solidFill>
                <a:uFillTx/>
                <a:latin typeface="Times New Roman" pitchFamily="18"/>
                <a:ea typeface="標楷體" pitchFamily="65"/>
              </a:rPr>
              <a:t> </a:t>
            </a:r>
            <a:r>
              <a:rPr lang="en-US" sz="1800" b="0" i="0" u="none" strike="noStrike" kern="1200" cap="none" spc="0" baseline="0">
                <a:solidFill>
                  <a:srgbClr val="000000"/>
                </a:solidFill>
                <a:uFillTx/>
                <a:latin typeface="Times New Roman" pitchFamily="18"/>
                <a:ea typeface="標楷體" pitchFamily="65"/>
              </a:rPr>
              <a:t>15 </a:t>
            </a:r>
            <a:r>
              <a:rPr lang="zh-TW" sz="1800" b="0" i="0" u="none" strike="noStrike" kern="1200" cap="none" spc="0" baseline="0">
                <a:solidFill>
                  <a:srgbClr val="000000"/>
                </a:solidFill>
                <a:uFillTx/>
                <a:latin typeface="Times New Roman" pitchFamily="18"/>
                <a:ea typeface="標楷體" pitchFamily="65"/>
              </a:rPr>
              <a:t>題，且</a:t>
            </a:r>
            <a:r>
              <a:rPr lang="en-US" sz="1800" b="0" i="0" u="none" strike="noStrike" kern="1200" cap="none" spc="0" baseline="0">
                <a:solidFill>
                  <a:srgbClr val="000000"/>
                </a:solidFill>
                <a:uFillTx/>
                <a:latin typeface="Times New Roman" pitchFamily="18"/>
                <a:ea typeface="標楷體" pitchFamily="65"/>
              </a:rPr>
              <a:t> 2 </a:t>
            </a:r>
            <a:r>
              <a:rPr lang="zh-TW" sz="1800" b="0" i="0" u="none" strike="noStrike" kern="1200" cap="none" spc="0" baseline="0">
                <a:solidFill>
                  <a:srgbClr val="000000"/>
                </a:solidFill>
                <a:uFillTx/>
                <a:latin typeface="Times New Roman" pitchFamily="18"/>
                <a:ea typeface="標楷體" pitchFamily="65"/>
              </a:rPr>
              <a:t>題非選擇題合計得</a:t>
            </a:r>
            <a:r>
              <a:rPr lang="en-US" sz="1800" b="0" i="0" u="none" strike="noStrike" kern="1200" cap="none" spc="0" baseline="0">
                <a:solidFill>
                  <a:srgbClr val="000000"/>
                </a:solidFill>
                <a:uFillTx/>
                <a:latin typeface="Times New Roman" pitchFamily="18"/>
                <a:ea typeface="標楷體" pitchFamily="65"/>
              </a:rPr>
              <a:t> 5 </a:t>
            </a:r>
            <a:r>
              <a:rPr lang="zh-TW" sz="1800" b="0" i="0" u="none" strike="noStrike" kern="1200" cap="none" spc="0" baseline="0">
                <a:solidFill>
                  <a:srgbClr val="000000"/>
                </a:solidFill>
                <a:uFillTx/>
                <a:latin typeface="Times New Roman" pitchFamily="18"/>
                <a:ea typeface="標楷體" pitchFamily="65"/>
              </a:rPr>
              <a:t>級分者，其數學科表現屬於基礎等級並標示為</a:t>
            </a:r>
            <a:r>
              <a:rPr lang="en-US" sz="1800" b="0" i="0" u="none" strike="noStrike" kern="1200" cap="none" spc="0" baseline="0">
                <a:solidFill>
                  <a:srgbClr val="000000"/>
                </a:solidFill>
                <a:uFillTx/>
                <a:latin typeface="Times New Roman" pitchFamily="18"/>
                <a:ea typeface="標楷體" pitchFamily="65"/>
              </a:rPr>
              <a:t>B+</a:t>
            </a:r>
            <a:r>
              <a:rPr lang="zh-TW" sz="1800" b="0" i="0" u="none" strike="noStrike" kern="1200" cap="none" spc="0" baseline="0">
                <a:solidFill>
                  <a:srgbClr val="000000"/>
                </a:solidFill>
                <a:uFillTx/>
                <a:latin typeface="Times New Roman" pitchFamily="18"/>
                <a:ea typeface="標楷體" pitchFamily="65"/>
              </a:rPr>
              <a:t>。</a:t>
            </a:r>
            <a:endParaRPr lang="en-US" sz="1800" b="0" i="0" u="none" strike="noStrike" kern="1200" cap="none" spc="0" baseline="0">
              <a:solidFill>
                <a:srgbClr val="000000"/>
              </a:solidFill>
              <a:uFillTx/>
              <a:latin typeface="Times New Roman" pitchFamily="18"/>
              <a:ea typeface="標楷體" pitchFamily="65"/>
            </a:endParaRPr>
          </a:p>
        </p:txBody>
      </p:sp>
      <p:sp>
        <p:nvSpPr>
          <p:cNvPr id="8" name="投影片編號版面配置區 1">
            <a:extLst>
              <a:ext uri="{FF2B5EF4-FFF2-40B4-BE49-F238E27FC236}">
                <a16:creationId xmlns:a16="http://schemas.microsoft.com/office/drawing/2014/main" id="{B86EA12B-DACB-4DFB-8E9E-0A63139CD8B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70B6A2-A453-4A94-876D-973E4137C982}" type="slidenum">
              <a:t>14</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553">
    <p:spTree>
      <p:nvGrpSpPr>
        <p:cNvPr id="1" name=""/>
        <p:cNvGrpSpPr/>
        <p:nvPr/>
      </p:nvGrpSpPr>
      <p:grpSpPr>
        <a:xfrm>
          <a:off x="0" y="0"/>
          <a:ext cx="0" cy="0"/>
          <a:chOff x="0" y="0"/>
          <a:chExt cx="0" cy="0"/>
        </a:xfrm>
      </p:grpSpPr>
      <p:pic>
        <p:nvPicPr>
          <p:cNvPr id="2" name="圖片 1" descr="一張含有 文字, 螢幕擷取畫面, 字型, 數字 的圖片&#10;&#10;自動產生的描述">
            <a:extLst>
              <a:ext uri="{FF2B5EF4-FFF2-40B4-BE49-F238E27FC236}">
                <a16:creationId xmlns:a16="http://schemas.microsoft.com/office/drawing/2014/main" id="{831B021C-8031-4718-A7BF-CDC5FC924B54}"/>
              </a:ext>
            </a:extLst>
          </p:cNvPr>
          <p:cNvPicPr>
            <a:picLocks noChangeAspect="1"/>
          </p:cNvPicPr>
          <p:nvPr/>
        </p:nvPicPr>
        <p:blipFill>
          <a:blip r:embed="rId2"/>
          <a:stretch>
            <a:fillRect/>
          </a:stretch>
        </p:blipFill>
        <p:spPr>
          <a:xfrm>
            <a:off x="4380981" y="-3959"/>
            <a:ext cx="4815486" cy="6865918"/>
          </a:xfrm>
          <a:prstGeom prst="rect">
            <a:avLst/>
          </a:prstGeom>
          <a:noFill/>
          <a:ln cap="flat">
            <a:noFill/>
          </a:ln>
        </p:spPr>
      </p:pic>
      <p:sp>
        <p:nvSpPr>
          <p:cNvPr id="3" name="標題 1">
            <a:extLst>
              <a:ext uri="{FF2B5EF4-FFF2-40B4-BE49-F238E27FC236}">
                <a16:creationId xmlns:a16="http://schemas.microsoft.com/office/drawing/2014/main" id="{E8491B3E-E5E4-490D-BD30-7C6B84C19A93}"/>
              </a:ext>
            </a:extLst>
          </p:cNvPr>
          <p:cNvSpPr txBox="1">
            <a:spLocks noGrp="1"/>
          </p:cNvSpPr>
          <p:nvPr>
            <p:ph type="title" idx="4294967295"/>
          </p:nvPr>
        </p:nvSpPr>
        <p:spPr>
          <a:xfrm>
            <a:off x="390613" y="552453"/>
            <a:ext cx="1108079" cy="6024560"/>
          </a:xfrm>
        </p:spPr>
        <p:txBody>
          <a:bodyPr vert="eaVert">
            <a:noAutofit/>
          </a:bodyPr>
          <a:lstStyle/>
          <a:p>
            <a:pPr lvl="0"/>
            <a:r>
              <a:rPr lang="zh-TW" sz="4800" b="1">
                <a:latin typeface="標楷體" pitchFamily="65"/>
                <a:ea typeface="標楷體" pitchFamily="65"/>
              </a:rPr>
              <a:t>國中教育會考 成績單</a:t>
            </a:r>
          </a:p>
        </p:txBody>
      </p:sp>
      <p:sp>
        <p:nvSpPr>
          <p:cNvPr id="4" name="標題 1">
            <a:extLst>
              <a:ext uri="{FF2B5EF4-FFF2-40B4-BE49-F238E27FC236}">
                <a16:creationId xmlns:a16="http://schemas.microsoft.com/office/drawing/2014/main" id="{443FE96A-42A1-419E-9EFB-5E59941283CB}"/>
              </a:ext>
            </a:extLst>
          </p:cNvPr>
          <p:cNvSpPr txBox="1"/>
          <p:nvPr/>
        </p:nvSpPr>
        <p:spPr>
          <a:xfrm>
            <a:off x="9056080" y="152768"/>
            <a:ext cx="1611922" cy="626117"/>
          </a:xfrm>
          <a:prstGeom prst="rect">
            <a:avLst/>
          </a:prstGeom>
          <a:noFill/>
          <a:ln cap="flat">
            <a:noFill/>
          </a:ln>
        </p:spPr>
        <p:txBody>
          <a:bodyPr vert="horz" wrap="square" lIns="91440" tIns="45720" rIns="91440" bIns="4572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333F50"/>
                </a:solidFill>
                <a:uFillTx/>
                <a:latin typeface="標楷體" pitchFamily="65"/>
                <a:ea typeface="標楷體" pitchFamily="65"/>
              </a:rPr>
              <a:t>(</a:t>
            </a:r>
            <a:r>
              <a:rPr lang="zh-TW" sz="3600" b="0" i="0" u="none" strike="noStrike" kern="1200" cap="none" spc="0" baseline="0">
                <a:solidFill>
                  <a:srgbClr val="333F50"/>
                </a:solidFill>
                <a:uFillTx/>
                <a:latin typeface="標楷體" pitchFamily="65"/>
                <a:ea typeface="標楷體" pitchFamily="65"/>
              </a:rPr>
              <a:t>正面</a:t>
            </a:r>
            <a:r>
              <a:rPr lang="en-US" sz="3600" b="0" i="0" u="none" strike="noStrike" kern="1200" cap="none" spc="0" baseline="0">
                <a:solidFill>
                  <a:srgbClr val="333F50"/>
                </a:solidFill>
                <a:uFillTx/>
                <a:latin typeface="標楷體" pitchFamily="65"/>
                <a:ea typeface="標楷體" pitchFamily="65"/>
              </a:rPr>
              <a:t>)</a:t>
            </a:r>
          </a:p>
        </p:txBody>
      </p:sp>
      <p:sp>
        <p:nvSpPr>
          <p:cNvPr id="5" name="圓角矩形 6">
            <a:extLst>
              <a:ext uri="{FF2B5EF4-FFF2-40B4-BE49-F238E27FC236}">
                <a16:creationId xmlns:a16="http://schemas.microsoft.com/office/drawing/2014/main" id="{DFFC9228-1307-441B-8252-A0171A7D5084}"/>
              </a:ext>
            </a:extLst>
          </p:cNvPr>
          <p:cNvSpPr/>
          <p:nvPr/>
        </p:nvSpPr>
        <p:spPr>
          <a:xfrm>
            <a:off x="8417070" y="4260454"/>
            <a:ext cx="2320756" cy="8603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描述該等級考生</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具備何種表現</a:t>
            </a:r>
          </a:p>
        </p:txBody>
      </p:sp>
      <p:pic>
        <p:nvPicPr>
          <p:cNvPr id="6" name="圖片 8">
            <a:extLst>
              <a:ext uri="{FF2B5EF4-FFF2-40B4-BE49-F238E27FC236}">
                <a16:creationId xmlns:a16="http://schemas.microsoft.com/office/drawing/2014/main" id="{3CB0CE6F-F2C4-4938-B588-14DE773665DD}"/>
              </a:ext>
            </a:extLst>
          </p:cNvPr>
          <p:cNvPicPr>
            <a:picLocks noChangeAspect="1"/>
          </p:cNvPicPr>
          <p:nvPr/>
        </p:nvPicPr>
        <p:blipFill>
          <a:blip r:embed="rId3"/>
          <a:stretch>
            <a:fillRect/>
          </a:stretch>
        </p:blipFill>
        <p:spPr>
          <a:xfrm rot="16200004">
            <a:off x="8105123" y="3664357"/>
            <a:ext cx="635005" cy="435976"/>
          </a:xfrm>
          <a:prstGeom prst="rect">
            <a:avLst/>
          </a:prstGeom>
          <a:noFill/>
          <a:ln cap="flat">
            <a:noFill/>
          </a:ln>
        </p:spPr>
      </p:pic>
      <p:pic>
        <p:nvPicPr>
          <p:cNvPr id="7" name="圖片 8">
            <a:extLst>
              <a:ext uri="{FF2B5EF4-FFF2-40B4-BE49-F238E27FC236}">
                <a16:creationId xmlns:a16="http://schemas.microsoft.com/office/drawing/2014/main" id="{ADD78583-6A65-4905-B503-BEE8F5AE7A4A}"/>
              </a:ext>
            </a:extLst>
          </p:cNvPr>
          <p:cNvPicPr>
            <a:picLocks noChangeAspect="1"/>
          </p:cNvPicPr>
          <p:nvPr/>
        </p:nvPicPr>
        <p:blipFill>
          <a:blip r:embed="rId3"/>
          <a:stretch>
            <a:fillRect/>
          </a:stretch>
        </p:blipFill>
        <p:spPr>
          <a:xfrm rot="3682996">
            <a:off x="4041343" y="2341955"/>
            <a:ext cx="845499" cy="580497"/>
          </a:xfrm>
          <a:prstGeom prst="rect">
            <a:avLst/>
          </a:prstGeom>
          <a:noFill/>
          <a:ln cap="flat">
            <a:noFill/>
          </a:ln>
        </p:spPr>
      </p:pic>
      <p:sp>
        <p:nvSpPr>
          <p:cNvPr id="8" name="圓角矩形 6">
            <a:extLst>
              <a:ext uri="{FF2B5EF4-FFF2-40B4-BE49-F238E27FC236}">
                <a16:creationId xmlns:a16="http://schemas.microsoft.com/office/drawing/2014/main" id="{349E2781-49AB-4BAE-9A2E-128FD2BACC45}"/>
              </a:ext>
            </a:extLst>
          </p:cNvPr>
          <p:cNvSpPr/>
          <p:nvPr/>
        </p:nvSpPr>
        <p:spPr>
          <a:xfrm>
            <a:off x="2121298" y="1141098"/>
            <a:ext cx="2565614" cy="127610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呈現考生各科獲</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得何種等級</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標示</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與寫作級分</a:t>
            </a:r>
          </a:p>
        </p:txBody>
      </p:sp>
      <p:sp>
        <p:nvSpPr>
          <p:cNvPr id="9" name="投影片編號版面配置區 1">
            <a:extLst>
              <a:ext uri="{FF2B5EF4-FFF2-40B4-BE49-F238E27FC236}">
                <a16:creationId xmlns:a16="http://schemas.microsoft.com/office/drawing/2014/main" id="{FBC43935-7C86-433F-9905-4006B1C8C046}"/>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1ED3FE-7E2E-4C9D-8F19-6DC26BB4A0E0}" type="slidenum">
              <a:t>15</a:t>
            </a:fld>
            <a:endParaRPr lang="en-US" sz="1600" b="0" i="0" u="none" strike="noStrike" kern="1200" cap="none" spc="0" baseline="0">
              <a:solidFill>
                <a:srgbClr val="000000"/>
              </a:solidFill>
              <a:uFillTx/>
              <a:latin typeface="Arial" pitchFamily="34"/>
              <a:ea typeface="標楷體" pitchFamily="65"/>
              <a:cs typeface="Arial" pitchFamily="34"/>
            </a:endParaRPr>
          </a:p>
        </p:txBody>
      </p:sp>
      <p:sp>
        <p:nvSpPr>
          <p:cNvPr id="10" name="文字方塊 3">
            <a:extLst>
              <a:ext uri="{FF2B5EF4-FFF2-40B4-BE49-F238E27FC236}">
                <a16:creationId xmlns:a16="http://schemas.microsoft.com/office/drawing/2014/main" id="{F02C2159-1987-4BA3-A8BC-614B7B66A51B}"/>
              </a:ext>
            </a:extLst>
          </p:cNvPr>
          <p:cNvSpPr txBox="1"/>
          <p:nvPr/>
        </p:nvSpPr>
        <p:spPr>
          <a:xfrm>
            <a:off x="5472546" y="1217221"/>
            <a:ext cx="2088078"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7200" b="0" i="0" u="none" strike="noStrike" kern="1200" cap="none" spc="0" baseline="0">
                <a:solidFill>
                  <a:srgbClr val="FF0000"/>
                </a:solidFill>
                <a:uFillTx/>
                <a:latin typeface="Microsoft JhengHei"/>
                <a:ea typeface="Microsoft JhengHei"/>
                <a:cs typeface="Calibri"/>
              </a:rPr>
              <a:t>樣張</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566">
    <p:spTree>
      <p:nvGrpSpPr>
        <p:cNvPr id="1" name=""/>
        <p:cNvGrpSpPr/>
        <p:nvPr/>
      </p:nvGrpSpPr>
      <p:grpSpPr>
        <a:xfrm>
          <a:off x="0" y="0"/>
          <a:ext cx="0" cy="0"/>
          <a:chOff x="0" y="0"/>
          <a:chExt cx="0" cy="0"/>
        </a:xfrm>
      </p:grpSpPr>
      <p:pic>
        <p:nvPicPr>
          <p:cNvPr id="2" name="圖片 1" descr="一張含有 文字, 螢幕擷取畫面, 字型, 數字 的圖片&#10;&#10;自動產生的描述">
            <a:extLst>
              <a:ext uri="{FF2B5EF4-FFF2-40B4-BE49-F238E27FC236}">
                <a16:creationId xmlns:a16="http://schemas.microsoft.com/office/drawing/2014/main" id="{1F191A5E-9B15-4D4B-B56A-495B5DD0AD71}"/>
              </a:ext>
            </a:extLst>
          </p:cNvPr>
          <p:cNvPicPr>
            <a:picLocks noChangeAspect="1"/>
          </p:cNvPicPr>
          <p:nvPr/>
        </p:nvPicPr>
        <p:blipFill>
          <a:blip r:embed="rId2"/>
          <a:stretch>
            <a:fillRect/>
          </a:stretch>
        </p:blipFill>
        <p:spPr>
          <a:xfrm>
            <a:off x="4578903" y="-3959"/>
            <a:ext cx="4785795" cy="6865918"/>
          </a:xfrm>
          <a:prstGeom prst="rect">
            <a:avLst/>
          </a:prstGeom>
          <a:noFill/>
          <a:ln cap="flat">
            <a:noFill/>
          </a:ln>
        </p:spPr>
      </p:pic>
      <p:sp>
        <p:nvSpPr>
          <p:cNvPr id="3" name="標題 1">
            <a:extLst>
              <a:ext uri="{FF2B5EF4-FFF2-40B4-BE49-F238E27FC236}">
                <a16:creationId xmlns:a16="http://schemas.microsoft.com/office/drawing/2014/main" id="{E037C6ED-6985-42C1-A9CC-3B65D185BC39}"/>
              </a:ext>
            </a:extLst>
          </p:cNvPr>
          <p:cNvSpPr txBox="1"/>
          <p:nvPr/>
        </p:nvSpPr>
        <p:spPr>
          <a:xfrm>
            <a:off x="9160404" y="170023"/>
            <a:ext cx="1611922" cy="626117"/>
          </a:xfrm>
          <a:prstGeom prst="rect">
            <a:avLst/>
          </a:prstGeom>
          <a:noFill/>
          <a:ln cap="flat">
            <a:noFill/>
          </a:ln>
        </p:spPr>
        <p:txBody>
          <a:bodyPr vert="horz" wrap="square" lIns="91440" tIns="45720" rIns="91440" bIns="4572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333F50"/>
                </a:solidFill>
                <a:uFillTx/>
                <a:latin typeface="標楷體" pitchFamily="65"/>
                <a:ea typeface="標楷體" pitchFamily="65"/>
              </a:rPr>
              <a:t>(</a:t>
            </a:r>
            <a:r>
              <a:rPr lang="zh-TW" sz="3600" b="0" i="0" u="none" strike="noStrike" kern="1200" cap="none" spc="0" baseline="0">
                <a:solidFill>
                  <a:srgbClr val="333F50"/>
                </a:solidFill>
                <a:uFillTx/>
                <a:latin typeface="標楷體" pitchFamily="65"/>
                <a:ea typeface="標楷體" pitchFamily="65"/>
              </a:rPr>
              <a:t>背面</a:t>
            </a:r>
            <a:r>
              <a:rPr lang="en-US" sz="3600" b="0" i="0" u="none" strike="noStrike" kern="1200" cap="none" spc="0" baseline="0">
                <a:solidFill>
                  <a:srgbClr val="333F50"/>
                </a:solidFill>
                <a:uFillTx/>
                <a:latin typeface="標楷體" pitchFamily="65"/>
                <a:ea typeface="標楷體" pitchFamily="65"/>
              </a:rPr>
              <a:t>)</a:t>
            </a:r>
          </a:p>
        </p:txBody>
      </p:sp>
      <p:pic>
        <p:nvPicPr>
          <p:cNvPr id="4" name="圖片 8">
            <a:extLst>
              <a:ext uri="{FF2B5EF4-FFF2-40B4-BE49-F238E27FC236}">
                <a16:creationId xmlns:a16="http://schemas.microsoft.com/office/drawing/2014/main" id="{D3B8D4C4-D1D5-416A-823B-C66AC491DAD2}"/>
              </a:ext>
            </a:extLst>
          </p:cNvPr>
          <p:cNvPicPr>
            <a:picLocks noChangeAspect="1"/>
          </p:cNvPicPr>
          <p:nvPr/>
        </p:nvPicPr>
        <p:blipFill>
          <a:blip r:embed="rId3"/>
          <a:stretch>
            <a:fillRect/>
          </a:stretch>
        </p:blipFill>
        <p:spPr>
          <a:xfrm rot="20465732">
            <a:off x="4772822" y="3970890"/>
            <a:ext cx="635005" cy="435976"/>
          </a:xfrm>
          <a:prstGeom prst="rect">
            <a:avLst/>
          </a:prstGeom>
          <a:noFill/>
          <a:ln cap="flat">
            <a:noFill/>
          </a:ln>
        </p:spPr>
      </p:pic>
      <p:sp>
        <p:nvSpPr>
          <p:cNvPr id="5" name="圓角矩形 6">
            <a:extLst>
              <a:ext uri="{FF2B5EF4-FFF2-40B4-BE49-F238E27FC236}">
                <a16:creationId xmlns:a16="http://schemas.microsoft.com/office/drawing/2014/main" id="{6F2EA5FC-4D89-4777-8D6F-16AE90B84C0F}"/>
              </a:ext>
            </a:extLst>
          </p:cNvPr>
          <p:cNvSpPr/>
          <p:nvPr/>
        </p:nvSpPr>
        <p:spPr>
          <a:xfrm>
            <a:off x="2927954" y="4093832"/>
            <a:ext cx="1884523" cy="118558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第</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1</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題為</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1</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分</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第</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2</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題為</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3</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分</a:t>
            </a:r>
          </a:p>
        </p:txBody>
      </p:sp>
      <p:pic>
        <p:nvPicPr>
          <p:cNvPr id="6" name="圖片 8">
            <a:extLst>
              <a:ext uri="{FF2B5EF4-FFF2-40B4-BE49-F238E27FC236}">
                <a16:creationId xmlns:a16="http://schemas.microsoft.com/office/drawing/2014/main" id="{7E04E67B-5906-4FD9-B47B-4CC5A13616AC}"/>
              </a:ext>
            </a:extLst>
          </p:cNvPr>
          <p:cNvPicPr>
            <a:picLocks noChangeAspect="1"/>
          </p:cNvPicPr>
          <p:nvPr/>
        </p:nvPicPr>
        <p:blipFill>
          <a:blip r:embed="rId3"/>
          <a:stretch>
            <a:fillRect/>
          </a:stretch>
        </p:blipFill>
        <p:spPr>
          <a:xfrm rot="3755601">
            <a:off x="4710122" y="2465426"/>
            <a:ext cx="635005" cy="435976"/>
          </a:xfrm>
          <a:prstGeom prst="rect">
            <a:avLst/>
          </a:prstGeom>
          <a:noFill/>
          <a:ln cap="flat">
            <a:noFill/>
          </a:ln>
        </p:spPr>
      </p:pic>
      <p:sp>
        <p:nvSpPr>
          <p:cNvPr id="7" name="圓角矩形 6">
            <a:extLst>
              <a:ext uri="{FF2B5EF4-FFF2-40B4-BE49-F238E27FC236}">
                <a16:creationId xmlns:a16="http://schemas.microsoft.com/office/drawing/2014/main" id="{DF6B0BA3-F18B-4447-93D5-8C8500C130F1}"/>
              </a:ext>
            </a:extLst>
          </p:cNvPr>
          <p:cNvSpPr/>
          <p:nvPr/>
        </p:nvSpPr>
        <p:spPr>
          <a:xfrm>
            <a:off x="2681615" y="989902"/>
            <a:ext cx="2181209" cy="151452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僅呈現答錯</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題目的資訊：</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上</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 –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標準答案，</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下</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 –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考生答案。</a:t>
            </a:r>
          </a:p>
        </p:txBody>
      </p:sp>
      <p:pic>
        <p:nvPicPr>
          <p:cNvPr id="8" name="圖片 9">
            <a:extLst>
              <a:ext uri="{FF2B5EF4-FFF2-40B4-BE49-F238E27FC236}">
                <a16:creationId xmlns:a16="http://schemas.microsoft.com/office/drawing/2014/main" id="{5C68CC47-6E34-423E-BA7C-0E95A81DB91F}"/>
              </a:ext>
            </a:extLst>
          </p:cNvPr>
          <p:cNvPicPr>
            <a:picLocks noChangeAspect="1"/>
          </p:cNvPicPr>
          <p:nvPr/>
        </p:nvPicPr>
        <p:blipFill>
          <a:blip r:embed="rId4"/>
          <a:stretch>
            <a:fillRect/>
          </a:stretch>
        </p:blipFill>
        <p:spPr>
          <a:xfrm rot="10799991">
            <a:off x="5090282" y="3611322"/>
            <a:ext cx="423321" cy="284104"/>
          </a:xfrm>
          <a:prstGeom prst="rect">
            <a:avLst/>
          </a:prstGeom>
          <a:noFill/>
          <a:ln cap="flat">
            <a:noFill/>
          </a:ln>
        </p:spPr>
      </p:pic>
      <p:pic>
        <p:nvPicPr>
          <p:cNvPr id="9" name="圖片 9">
            <a:extLst>
              <a:ext uri="{FF2B5EF4-FFF2-40B4-BE49-F238E27FC236}">
                <a16:creationId xmlns:a16="http://schemas.microsoft.com/office/drawing/2014/main" id="{7BE6EE9E-5CD5-496B-8F5C-260CF4356C60}"/>
              </a:ext>
            </a:extLst>
          </p:cNvPr>
          <p:cNvPicPr>
            <a:picLocks noChangeAspect="1"/>
          </p:cNvPicPr>
          <p:nvPr/>
        </p:nvPicPr>
        <p:blipFill>
          <a:blip r:embed="rId4"/>
          <a:stretch>
            <a:fillRect/>
          </a:stretch>
        </p:blipFill>
        <p:spPr>
          <a:xfrm rot="10799991">
            <a:off x="5367281" y="2724674"/>
            <a:ext cx="423321" cy="284104"/>
          </a:xfrm>
          <a:prstGeom prst="rect">
            <a:avLst/>
          </a:prstGeom>
          <a:noFill/>
          <a:ln cap="flat">
            <a:noFill/>
          </a:ln>
        </p:spPr>
      </p:pic>
      <p:sp>
        <p:nvSpPr>
          <p:cNvPr id="10" name="標題 1">
            <a:extLst>
              <a:ext uri="{FF2B5EF4-FFF2-40B4-BE49-F238E27FC236}">
                <a16:creationId xmlns:a16="http://schemas.microsoft.com/office/drawing/2014/main" id="{E01E41BF-5D4B-4BE0-B43A-DC413266F1B3}"/>
              </a:ext>
            </a:extLst>
          </p:cNvPr>
          <p:cNvSpPr txBox="1"/>
          <p:nvPr/>
        </p:nvSpPr>
        <p:spPr>
          <a:xfrm>
            <a:off x="390613" y="552453"/>
            <a:ext cx="1108079" cy="6024560"/>
          </a:xfrm>
          <a:prstGeom prst="rect">
            <a:avLst/>
          </a:prstGeom>
          <a:noFill/>
          <a:ln cap="flat">
            <a:noFill/>
          </a:ln>
        </p:spPr>
        <p:txBody>
          <a:bodyPr vert="eaVert" wrap="square" lIns="91440" tIns="45720" rIns="91440" bIns="45720" anchor="ctr"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zh-TW" sz="4800" b="1" i="0" u="none" strike="noStrike" kern="1200" cap="none" spc="0" baseline="0">
                <a:solidFill>
                  <a:srgbClr val="000000"/>
                </a:solidFill>
                <a:uFillTx/>
                <a:latin typeface="標楷體" pitchFamily="65"/>
                <a:ea typeface="標楷體" pitchFamily="65"/>
              </a:rPr>
              <a:t>國中教育會考 成績單</a:t>
            </a:r>
          </a:p>
        </p:txBody>
      </p:sp>
      <p:sp>
        <p:nvSpPr>
          <p:cNvPr id="11" name="投影片編號版面配置區 1">
            <a:extLst>
              <a:ext uri="{FF2B5EF4-FFF2-40B4-BE49-F238E27FC236}">
                <a16:creationId xmlns:a16="http://schemas.microsoft.com/office/drawing/2014/main" id="{40F307FA-AC23-4279-BD0F-D629E28A1B6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160EA57-4DA4-4C18-89B5-E2C0241FC7BB}" type="slidenum">
              <a:t>16</a:t>
            </a:fld>
            <a:endParaRPr lang="en-US" sz="1600" b="0" i="0" u="none" strike="noStrike" kern="1200" cap="none" spc="0" baseline="0">
              <a:solidFill>
                <a:srgbClr val="000000"/>
              </a:solidFill>
              <a:uFillTx/>
              <a:latin typeface="Arial" pitchFamily="34"/>
              <a:ea typeface="標楷體" pitchFamily="65"/>
              <a:cs typeface="Arial" pitchFamily="34"/>
            </a:endParaRPr>
          </a:p>
        </p:txBody>
      </p:sp>
      <p:sp>
        <p:nvSpPr>
          <p:cNvPr id="12" name="文字方塊 4">
            <a:extLst>
              <a:ext uri="{FF2B5EF4-FFF2-40B4-BE49-F238E27FC236}">
                <a16:creationId xmlns:a16="http://schemas.microsoft.com/office/drawing/2014/main" id="{A6DFC37F-0B94-4047-98DA-4A4DADE683B6}"/>
              </a:ext>
            </a:extLst>
          </p:cNvPr>
          <p:cNvSpPr txBox="1"/>
          <p:nvPr/>
        </p:nvSpPr>
        <p:spPr>
          <a:xfrm>
            <a:off x="5472546" y="1217221"/>
            <a:ext cx="2088078"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7200" b="0" i="0" u="none" strike="noStrike" kern="1200" cap="none" spc="0" baseline="0">
                <a:solidFill>
                  <a:srgbClr val="FF0000"/>
                </a:solidFill>
                <a:uFillTx/>
                <a:latin typeface="Microsoft JhengHei"/>
                <a:ea typeface="Microsoft JhengHei"/>
                <a:cs typeface="Calibri"/>
              </a:rPr>
              <a:t>樣張</a:t>
            </a:r>
          </a:p>
        </p:txBody>
      </p:sp>
      <p:sp>
        <p:nvSpPr>
          <p:cNvPr id="13" name="文字方塊 14">
            <a:extLst>
              <a:ext uri="{FF2B5EF4-FFF2-40B4-BE49-F238E27FC236}">
                <a16:creationId xmlns:a16="http://schemas.microsoft.com/office/drawing/2014/main" id="{1D63B078-FA83-4C2D-9A6F-DCC7DEC3BC66}"/>
              </a:ext>
            </a:extLst>
          </p:cNvPr>
          <p:cNvSpPr txBox="1"/>
          <p:nvPr/>
        </p:nvSpPr>
        <p:spPr>
          <a:xfrm>
            <a:off x="3239600" y="4180115"/>
            <a:ext cx="567284"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Tahoma" pitchFamily="34"/>
                <a:ea typeface="Tahoma" pitchFamily="34"/>
                <a:cs typeface="Tahoma" pitchFamily="34"/>
              </a:rPr>
              <a:t>1</a:t>
            </a:r>
            <a:r>
              <a:rPr lang="en-US" sz="1800" b="0" i="0" u="none" strike="noStrike" kern="1200" cap="none" spc="0" baseline="0">
                <a:solidFill>
                  <a:srgbClr val="000000"/>
                </a:solidFill>
                <a:uFillTx/>
                <a:latin typeface="Tahoma" pitchFamily="34"/>
                <a:ea typeface="新細明體" pitchFamily="18"/>
                <a:cs typeface="Tahoma" pitchFamily="34"/>
              </a:rPr>
              <a:t> </a:t>
            </a:r>
            <a:r>
              <a:rPr lang="en-US" sz="1800" b="0" i="0" u="none" strike="noStrike" kern="1200" cap="none" spc="0" baseline="0">
                <a:solidFill>
                  <a:srgbClr val="000000"/>
                </a:solidFill>
                <a:uFillTx/>
                <a:latin typeface="Tahoma" pitchFamily="34"/>
                <a:ea typeface="Tahoma" pitchFamily="34"/>
                <a:cs typeface="Tahoma" pitchFamily="34"/>
              </a:rPr>
              <a:t>3</a:t>
            </a:r>
            <a:endParaRPr lang="en-US" sz="1800" b="0" i="0" u="none" strike="noStrike" kern="1200" cap="none" spc="0" baseline="0">
              <a:solidFill>
                <a:srgbClr val="000000"/>
              </a:solidFill>
              <a:uFillTx/>
              <a:latin typeface="Tahoma" pitchFamily="34"/>
              <a:ea typeface="新細明體" pitchFamily="18"/>
              <a:cs typeface="Tahoma" pitchFamily="3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02">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D320C3B1-0EAF-43EB-8E8E-B1CB90259FB1}"/>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565">
    <p:spTree>
      <p:nvGrpSpPr>
        <p:cNvPr id="1" name=""/>
        <p:cNvGrpSpPr/>
        <p:nvPr/>
      </p:nvGrpSpPr>
      <p:grpSpPr>
        <a:xfrm>
          <a:off x="0" y="0"/>
          <a:ext cx="0" cy="0"/>
          <a:chOff x="0" y="0"/>
          <a:chExt cx="0" cy="0"/>
        </a:xfrm>
      </p:grpSpPr>
      <p:sp>
        <p:nvSpPr>
          <p:cNvPr id="2" name="標題 4">
            <a:extLst>
              <a:ext uri="{FF2B5EF4-FFF2-40B4-BE49-F238E27FC236}">
                <a16:creationId xmlns:a16="http://schemas.microsoft.com/office/drawing/2014/main" id="{7ABBC959-B89B-484E-99A9-17E73930E3A5}"/>
              </a:ext>
            </a:extLst>
          </p:cNvPr>
          <p:cNvSpPr txBox="1">
            <a:spLocks noGrp="1"/>
          </p:cNvSpPr>
          <p:nvPr>
            <p:ph type="title"/>
          </p:nvPr>
        </p:nvSpPr>
        <p:spPr>
          <a:xfrm>
            <a:off x="838203" y="1421571"/>
            <a:ext cx="10515600" cy="1325559"/>
          </a:xfrm>
          <a:prstGeom prst="rect">
            <a:avLst/>
          </a:prstGeom>
          <a:noFill/>
          <a:ln>
            <a:noFill/>
          </a:ln>
        </p:spPr>
        <p:txBody>
          <a:bodyPr vert="horz" wrap="square" lIns="91440" tIns="45720" rIns="91440" bIns="45720" anchor="ctr" anchorCtr="0" compatLnSpc="1">
            <a:normAutofit/>
          </a:bodyPr>
          <a:lstStyle/>
          <a:p>
            <a:pPr lvl="0"/>
            <a:r>
              <a:rPr lang="zh-TW" b="1">
                <a:latin typeface="標楷體" pitchFamily="65"/>
                <a:ea typeface="標楷體" pitchFamily="65"/>
              </a:rPr>
              <a:t>大綱</a:t>
            </a:r>
            <a:endParaRPr lang="en-US"/>
          </a:p>
        </p:txBody>
      </p:sp>
      <p:sp>
        <p:nvSpPr>
          <p:cNvPr id="3" name="內容版面配置區 5">
            <a:extLst>
              <a:ext uri="{FF2B5EF4-FFF2-40B4-BE49-F238E27FC236}">
                <a16:creationId xmlns:a16="http://schemas.microsoft.com/office/drawing/2014/main" id="{3DD6DEBE-E1BF-4AEA-BBEB-AC8B546693E3}"/>
              </a:ext>
            </a:extLst>
          </p:cNvPr>
          <p:cNvSpPr txBox="1">
            <a:spLocks noGrp="1"/>
          </p:cNvSpPr>
          <p:nvPr>
            <p:ph idx="1"/>
          </p:nvPr>
        </p:nvSpPr>
        <p:spPr>
          <a:xfrm>
            <a:off x="838203" y="2518083"/>
            <a:ext cx="10515600" cy="2826273"/>
          </a:xfrm>
        </p:spPr>
        <p:txBody>
          <a:bodyPr/>
          <a:lstStyle/>
          <a:p>
            <a:pPr lvl="0">
              <a:lnSpc>
                <a:spcPct val="150000"/>
              </a:lnSpc>
              <a:spcBef>
                <a:spcPts val="1800"/>
              </a:spcBef>
              <a:buSzPts val="3198"/>
              <a:buBlip>
                <a:blip r:embed="rId2"/>
              </a:buBlip>
            </a:pPr>
            <a:r>
              <a:rPr lang="zh-TW" sz="3200" b="1">
                <a:latin typeface="標楷體" pitchFamily="65"/>
                <a:ea typeface="標楷體" pitchFamily="65"/>
                <a:cs typeface="Times New Roman" pitchFamily="18"/>
              </a:rPr>
              <a:t>標準參照的計分方式</a:t>
            </a:r>
            <a:endParaRPr lang="en-US" sz="3200" b="1">
              <a:latin typeface="標楷體" pitchFamily="65"/>
              <a:ea typeface="標楷體" pitchFamily="65"/>
              <a:cs typeface="Times New Roman" pitchFamily="18"/>
            </a:endParaRPr>
          </a:p>
          <a:p>
            <a:pPr marL="989015" lvl="1" indent="-268284">
              <a:lnSpc>
                <a:spcPct val="150000"/>
              </a:lnSpc>
              <a:tabLst>
                <a:tab pos="1081085" algn="l"/>
              </a:tabLst>
            </a:pPr>
            <a:r>
              <a:rPr lang="zh-TW" sz="2600">
                <a:latin typeface="標楷體" pitchFamily="65"/>
                <a:ea typeface="標楷體" pitchFamily="65"/>
                <a:cs typeface="Times New Roman" pitchFamily="18"/>
              </a:rPr>
              <a:t>各科等級描述</a:t>
            </a:r>
            <a:endParaRPr lang="en-US" sz="2600">
              <a:latin typeface="標楷體" pitchFamily="65"/>
              <a:ea typeface="標楷體" pitchFamily="65"/>
              <a:cs typeface="Times New Roman" pitchFamily="18"/>
            </a:endParaRPr>
          </a:p>
          <a:p>
            <a:pPr marL="989015" lvl="1" indent="-268284">
              <a:lnSpc>
                <a:spcPct val="150000"/>
              </a:lnSpc>
              <a:tabLst>
                <a:tab pos="1081085" algn="l"/>
              </a:tabLst>
            </a:pPr>
            <a:r>
              <a:rPr lang="zh-TW" sz="2600">
                <a:latin typeface="標楷體" pitchFamily="65"/>
                <a:ea typeface="標楷體" pitchFamily="65"/>
                <a:cs typeface="Times New Roman" pitchFamily="18"/>
              </a:rPr>
              <a:t>三等級四標示</a:t>
            </a:r>
            <a:endParaRPr lang="en-US" sz="2600">
              <a:latin typeface="標楷體" pitchFamily="65"/>
              <a:ea typeface="標楷體" pitchFamily="65"/>
              <a:cs typeface="Times New Roman" pitchFamily="18"/>
            </a:endParaRPr>
          </a:p>
          <a:p>
            <a:pPr marL="989015" lvl="1" indent="-268284">
              <a:lnSpc>
                <a:spcPct val="150000"/>
              </a:lnSpc>
              <a:tabLst>
                <a:tab pos="1081085" algn="l"/>
              </a:tabLst>
            </a:pPr>
            <a:r>
              <a:rPr lang="zh-TW" sz="2600">
                <a:latin typeface="標楷體" pitchFamily="65"/>
                <a:ea typeface="標楷體" pitchFamily="65"/>
                <a:cs typeface="Times New Roman" pitchFamily="18"/>
              </a:rPr>
              <a:t>英語及數學科採加權計分</a:t>
            </a:r>
            <a:endParaRPr lang="en-US" sz="2600">
              <a:latin typeface="標楷體" pitchFamily="65"/>
              <a:ea typeface="標楷體" pitchFamily="65"/>
              <a:cs typeface="Times New Roman" pitchFamily="18"/>
            </a:endParaRPr>
          </a:p>
          <a:p>
            <a:pPr lvl="0"/>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4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FE1C6-F532-46B9-B214-3DFAF06FE606}"/>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標楷體" pitchFamily="65"/>
                <a:ea typeface="標楷體" pitchFamily="65"/>
              </a:rPr>
              <a:t>測驗結果呈現方式</a:t>
            </a:r>
          </a:p>
        </p:txBody>
      </p:sp>
      <p:sp>
        <p:nvSpPr>
          <p:cNvPr id="3" name="內容版面配置區 2">
            <a:extLst>
              <a:ext uri="{FF2B5EF4-FFF2-40B4-BE49-F238E27FC236}">
                <a16:creationId xmlns:a16="http://schemas.microsoft.com/office/drawing/2014/main" id="{B2123670-CD8C-40F3-A427-C658C9E67931}"/>
              </a:ext>
            </a:extLst>
          </p:cNvPr>
          <p:cNvSpPr txBox="1">
            <a:spLocks noGrp="1"/>
          </p:cNvSpPr>
          <p:nvPr>
            <p:ph type="body" idx="4294967295"/>
          </p:nvPr>
        </p:nvSpPr>
        <p:spPr>
          <a:xfrm>
            <a:off x="923278" y="1528767"/>
            <a:ext cx="10469559" cy="4525959"/>
          </a:xfrm>
        </p:spPr>
        <p:txBody>
          <a:bodyPr/>
          <a:lstStyle/>
          <a:p>
            <a:pPr marL="534988" lvl="2" indent="-534988" algn="just">
              <a:spcBef>
                <a:spcPts val="600"/>
              </a:spcBef>
              <a:spcAft>
                <a:spcPts val="600"/>
              </a:spcAft>
              <a:buSzPts val="3198"/>
              <a:buBlip>
                <a:blip r:embed="rId2"/>
              </a:buBlip>
            </a:pPr>
            <a:r>
              <a:rPr lang="zh-TW" sz="3200">
                <a:latin typeface="Times New Roman" pitchFamily="18"/>
                <a:ea typeface="標楷體" pitchFamily="65"/>
                <a:cs typeface="Times New Roman" pitchFamily="18"/>
              </a:rPr>
              <a:t>採標準參照方式，將學生在國文、英語、數學、社會、自然</a:t>
            </a:r>
            <a:r>
              <a:rPr lang="en-US" sz="3200">
                <a:latin typeface="Times New Roman" pitchFamily="18"/>
                <a:ea typeface="標楷體" pitchFamily="65"/>
                <a:cs typeface="Times New Roman" pitchFamily="18"/>
              </a:rPr>
              <a:t>5</a:t>
            </a:r>
            <a:r>
              <a:rPr lang="zh-TW" sz="3200">
                <a:latin typeface="Times New Roman" pitchFamily="18"/>
                <a:ea typeface="標楷體" pitchFamily="65"/>
                <a:cs typeface="Times New Roman" pitchFamily="18"/>
              </a:rPr>
              <a:t>個科目之作答表現參照事先訂定的等級描述。</a:t>
            </a:r>
            <a:endParaRPr lang="en-US" sz="3200">
              <a:latin typeface="Times New Roman" pitchFamily="18"/>
              <a:ea typeface="標楷體" pitchFamily="65"/>
              <a:cs typeface="Times New Roman" pitchFamily="18"/>
            </a:endParaRPr>
          </a:p>
          <a:p>
            <a:pPr marL="457200" lvl="2" indent="-457200" algn="just">
              <a:spcBef>
                <a:spcPts val="1800"/>
              </a:spcBef>
              <a:spcAft>
                <a:spcPts val="600"/>
              </a:spcAft>
              <a:buSzPts val="3198"/>
              <a:buBlip>
                <a:blip r:embed="rId2"/>
              </a:buBlip>
            </a:pPr>
            <a:r>
              <a:rPr lang="zh-TW" sz="3200">
                <a:latin typeface="Times New Roman" pitchFamily="18"/>
                <a:ea typeface="標楷體" pitchFamily="65"/>
                <a:cs typeface="Times New Roman" pitchFamily="18"/>
              </a:rPr>
              <a:t>將學生表現區分為三個等級：</a:t>
            </a:r>
            <a:endParaRPr lang="en-US" sz="3200">
              <a:latin typeface="Times New Roman" pitchFamily="18"/>
              <a:ea typeface="標楷體" pitchFamily="65"/>
              <a:cs typeface="Times New Roman" pitchFamily="18"/>
            </a:endParaRPr>
          </a:p>
          <a:p>
            <a:pPr marL="447041" lvl="1" indent="0" algn="just">
              <a:spcBef>
                <a:spcPts val="600"/>
              </a:spcBef>
              <a:spcAft>
                <a:spcPts val="600"/>
              </a:spcAft>
            </a:pPr>
            <a:r>
              <a:rPr lang="zh-TW" sz="2800">
                <a:latin typeface="Times New Roman" pitchFamily="18"/>
                <a:ea typeface="標楷體" pitchFamily="65"/>
                <a:cs typeface="Times New Roman" pitchFamily="18"/>
              </a:rPr>
              <a:t>「精熟」：</a:t>
            </a:r>
            <a:r>
              <a:rPr lang="zh-TW" sz="2800">
                <a:solidFill>
                  <a:srgbClr val="FF0000"/>
                </a:solidFill>
                <a:latin typeface="Times New Roman" pitchFamily="18"/>
                <a:ea typeface="標楷體" pitchFamily="65"/>
                <a:cs typeface="Times New Roman" pitchFamily="18"/>
              </a:rPr>
              <a:t>精通熟習</a:t>
            </a:r>
            <a:r>
              <a:rPr lang="zh-TW" sz="2800">
                <a:latin typeface="Times New Roman" pitchFamily="18"/>
                <a:ea typeface="標楷體" pitchFamily="65"/>
                <a:cs typeface="Times New Roman" pitchFamily="18"/>
              </a:rPr>
              <a:t>該科目國中教育階段所學習的</a:t>
            </a:r>
            <a:r>
              <a:rPr lang="zh-TW" sz="2800">
                <a:solidFill>
                  <a:srgbClr val="FF0000"/>
                </a:solidFill>
                <a:latin typeface="Times New Roman" pitchFamily="18"/>
                <a:ea typeface="標楷體" pitchFamily="65"/>
                <a:cs typeface="Times New Roman" pitchFamily="18"/>
              </a:rPr>
              <a:t>知識與能力</a:t>
            </a:r>
            <a:endParaRPr lang="en-US" sz="2800">
              <a:solidFill>
                <a:srgbClr val="FF0000"/>
              </a:solidFill>
              <a:latin typeface="Times New Roman" pitchFamily="18"/>
              <a:ea typeface="標楷體" pitchFamily="65"/>
              <a:cs typeface="Times New Roman" pitchFamily="18"/>
            </a:endParaRPr>
          </a:p>
          <a:p>
            <a:pPr marL="452115" lvl="1" indent="4443" algn="just">
              <a:spcBef>
                <a:spcPts val="600"/>
              </a:spcBef>
              <a:spcAft>
                <a:spcPts val="600"/>
              </a:spcAft>
            </a:pPr>
            <a:r>
              <a:rPr lang="zh-TW" sz="2800">
                <a:latin typeface="Times New Roman" pitchFamily="18"/>
                <a:ea typeface="標楷體" pitchFamily="65"/>
                <a:cs typeface="Times New Roman" pitchFamily="18"/>
              </a:rPr>
              <a:t>「基礎」：</a:t>
            </a:r>
            <a:r>
              <a:rPr lang="zh-TW" sz="2800">
                <a:solidFill>
                  <a:srgbClr val="FF0000"/>
                </a:solidFill>
                <a:latin typeface="Times New Roman" pitchFamily="18"/>
                <a:ea typeface="標楷體" pitchFamily="65"/>
                <a:cs typeface="Times New Roman" pitchFamily="18"/>
              </a:rPr>
              <a:t>具備</a:t>
            </a:r>
            <a:r>
              <a:rPr lang="zh-TW" sz="2800">
                <a:latin typeface="Times New Roman" pitchFamily="18"/>
                <a:ea typeface="標楷體" pitchFamily="65"/>
                <a:cs typeface="Times New Roman" pitchFamily="18"/>
              </a:rPr>
              <a:t>該科目國中教育階段之</a:t>
            </a:r>
            <a:r>
              <a:rPr lang="zh-TW" sz="2800">
                <a:solidFill>
                  <a:srgbClr val="FF0000"/>
                </a:solidFill>
                <a:latin typeface="Times New Roman" pitchFamily="18"/>
                <a:ea typeface="標楷體" pitchFamily="65"/>
                <a:cs typeface="Times New Roman" pitchFamily="18"/>
              </a:rPr>
              <a:t>基本學力</a:t>
            </a:r>
            <a:endParaRPr lang="en-US" sz="2800">
              <a:solidFill>
                <a:srgbClr val="FF0000"/>
              </a:solidFill>
              <a:latin typeface="Times New Roman" pitchFamily="18"/>
              <a:ea typeface="標楷體" pitchFamily="65"/>
              <a:cs typeface="Times New Roman" pitchFamily="18"/>
            </a:endParaRPr>
          </a:p>
          <a:p>
            <a:pPr marL="452115" lvl="1" indent="4443" algn="just">
              <a:spcBef>
                <a:spcPts val="600"/>
              </a:spcBef>
              <a:spcAft>
                <a:spcPts val="600"/>
              </a:spcAft>
            </a:pPr>
            <a:r>
              <a:rPr lang="zh-TW" sz="2800">
                <a:latin typeface="Times New Roman" pitchFamily="18"/>
                <a:ea typeface="標楷體" pitchFamily="65"/>
                <a:cs typeface="Times New Roman" pitchFamily="18"/>
              </a:rPr>
              <a:t>「待加強」：</a:t>
            </a:r>
            <a:r>
              <a:rPr lang="zh-TW" sz="2800">
                <a:solidFill>
                  <a:srgbClr val="FF0000"/>
                </a:solidFill>
                <a:latin typeface="Times New Roman" pitchFamily="18"/>
                <a:ea typeface="標楷體" pitchFamily="65"/>
                <a:cs typeface="Times New Roman" pitchFamily="18"/>
              </a:rPr>
              <a:t>尚未</a:t>
            </a:r>
            <a:r>
              <a:rPr lang="zh-TW" sz="2800">
                <a:latin typeface="Times New Roman" pitchFamily="18"/>
                <a:ea typeface="標楷體" pitchFamily="65"/>
                <a:cs typeface="Times New Roman" pitchFamily="18"/>
              </a:rPr>
              <a:t>具備該科目國中教育階段之</a:t>
            </a:r>
            <a:r>
              <a:rPr lang="zh-TW" sz="2800">
                <a:solidFill>
                  <a:srgbClr val="FF0000"/>
                </a:solidFill>
                <a:latin typeface="Times New Roman" pitchFamily="18"/>
                <a:ea typeface="標楷體" pitchFamily="65"/>
                <a:cs typeface="Times New Roman" pitchFamily="18"/>
              </a:rPr>
              <a:t>基本學力</a:t>
            </a:r>
            <a:endParaRPr lang="en-US" sz="2800">
              <a:latin typeface="Times New Roman" pitchFamily="18"/>
              <a:ea typeface="標楷體" pitchFamily="65"/>
              <a:cs typeface="Times New Roman" pitchFamily="18"/>
            </a:endParaRPr>
          </a:p>
          <a:p>
            <a:pPr lvl="0" algn="just">
              <a:spcBef>
                <a:spcPts val="1800"/>
              </a:spcBef>
              <a:spcAft>
                <a:spcPts val="600"/>
              </a:spcAft>
              <a:buSzPts val="3198"/>
              <a:buBlip>
                <a:blip r:embed="rId2"/>
              </a:buBlip>
            </a:pPr>
            <a:r>
              <a:rPr lang="zh-TW" sz="3200">
                <a:latin typeface="Times New Roman" pitchFamily="18"/>
                <a:ea typeface="標楷體" pitchFamily="65"/>
                <a:cs typeface="Times New Roman" pitchFamily="18"/>
              </a:rPr>
              <a:t>寫作測驗的評閱結果分為：一至六級分</a:t>
            </a:r>
          </a:p>
          <a:p>
            <a:pPr lvl="0"/>
            <a:endParaRPr lang="en-US">
              <a:solidFill>
                <a:srgbClr val="0000FF"/>
              </a:solidFill>
              <a:latin typeface="Times New Roman" pitchFamily="18"/>
              <a:cs typeface="Times New Roman" pitchFamily="18"/>
            </a:endParaRPr>
          </a:p>
          <a:p>
            <a:pPr lvl="0"/>
            <a:endParaRPr lang="en-US">
              <a:latin typeface="Times New Roman" pitchFamily="18"/>
              <a:cs typeface="Times New Roman" pitchFamily="18"/>
            </a:endParaRPr>
          </a:p>
          <a:p>
            <a:pPr lvl="0"/>
            <a:endParaRPr lang="en-US">
              <a:latin typeface="Times New Roman" pitchFamily="18"/>
              <a:cs typeface="Times New Roman" pitchFamily="18"/>
            </a:endParaRPr>
          </a:p>
          <a:p>
            <a:pPr lvl="0"/>
            <a:endParaRPr lang="en-US">
              <a:latin typeface="Times New Roman" pitchFamily="18"/>
              <a:cs typeface="Times New Roman" pitchFamily="18"/>
            </a:endParaRPr>
          </a:p>
        </p:txBody>
      </p:sp>
      <p:sp>
        <p:nvSpPr>
          <p:cNvPr id="4" name="投影片編號版面配置區 1">
            <a:extLst>
              <a:ext uri="{FF2B5EF4-FFF2-40B4-BE49-F238E27FC236}">
                <a16:creationId xmlns:a16="http://schemas.microsoft.com/office/drawing/2014/main" id="{E5675736-8710-4D6B-AA5D-CECA42A1838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94DF99-DF4C-4A1F-8206-A924B6022764}" type="slidenum">
              <a:t>3</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name="Slide46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F0D74-E64A-4B2F-9D89-43C830F54CC3}"/>
              </a:ext>
            </a:extLst>
          </p:cNvPr>
          <p:cNvSpPr txBox="1">
            <a:spLocks noGrp="1"/>
          </p:cNvSpPr>
          <p:nvPr>
            <p:ph type="title"/>
          </p:nvPr>
        </p:nvSpPr>
        <p:spPr>
          <a:xfrm>
            <a:off x="838203" y="-7735"/>
            <a:ext cx="10515600" cy="1325559"/>
          </a:xfrm>
        </p:spPr>
        <p:txBody>
          <a:bodyPr anchorCtr="1"/>
          <a:lstStyle/>
          <a:p>
            <a:pPr lvl="0" algn="ctr"/>
            <a:r>
              <a:rPr lang="en-US" b="1">
                <a:latin typeface="Times New Roman" pitchFamily="18"/>
                <a:ea typeface="標楷體" pitchFamily="65"/>
                <a:cs typeface="Times New Roman" pitchFamily="18"/>
              </a:rPr>
              <a:t>114</a:t>
            </a:r>
            <a:r>
              <a:rPr lang="zh-TW" b="1">
                <a:latin typeface="Times New Roman" pitchFamily="18"/>
                <a:ea typeface="標楷體" pitchFamily="65"/>
                <a:cs typeface="Times New Roman" pitchFamily="18"/>
              </a:rPr>
              <a:t>年</a:t>
            </a:r>
            <a:r>
              <a:rPr lang="zh-TW" b="1">
                <a:latin typeface="標楷體" pitchFamily="65"/>
                <a:ea typeface="標楷體" pitchFamily="65"/>
              </a:rPr>
              <a:t>國中教育會考各科等級描述</a:t>
            </a:r>
          </a:p>
        </p:txBody>
      </p:sp>
      <p:graphicFrame>
        <p:nvGraphicFramePr>
          <p:cNvPr id="3" name="表格 4">
            <a:extLst>
              <a:ext uri="{FF2B5EF4-FFF2-40B4-BE49-F238E27FC236}">
                <a16:creationId xmlns:a16="http://schemas.microsoft.com/office/drawing/2014/main" id="{8E35BCEA-C46D-4A1D-9A8B-A600BB758F2C}"/>
              </a:ext>
            </a:extLst>
          </p:cNvPr>
          <p:cNvGraphicFramePr>
            <a:graphicFrameLocks noGrp="1"/>
          </p:cNvGraphicFramePr>
          <p:nvPr/>
        </p:nvGraphicFramePr>
        <p:xfrm>
          <a:off x="9" y="1073862"/>
          <a:ext cx="12191996" cy="5653844"/>
        </p:xfrm>
        <a:graphic>
          <a:graphicData uri="http://schemas.openxmlformats.org/drawingml/2006/table">
            <a:tbl>
              <a:tblPr>
                <a:effectLst/>
              </a:tblPr>
              <a:tblGrid>
                <a:gridCol w="466344">
                  <a:extLst>
                    <a:ext uri="{9D8B030D-6E8A-4147-A177-3AD203B41FA5}">
                      <a16:colId xmlns:a16="http://schemas.microsoft.com/office/drawing/2014/main" val="1754099068"/>
                    </a:ext>
                  </a:extLst>
                </a:gridCol>
                <a:gridCol w="466344">
                  <a:extLst>
                    <a:ext uri="{9D8B030D-6E8A-4147-A177-3AD203B41FA5}">
                      <a16:colId xmlns:a16="http://schemas.microsoft.com/office/drawing/2014/main" val="3435607547"/>
                    </a:ext>
                  </a:extLst>
                </a:gridCol>
                <a:gridCol w="3753099">
                  <a:extLst>
                    <a:ext uri="{9D8B030D-6E8A-4147-A177-3AD203B41FA5}">
                      <a16:colId xmlns:a16="http://schemas.microsoft.com/office/drawing/2014/main" val="408061664"/>
                    </a:ext>
                  </a:extLst>
                </a:gridCol>
                <a:gridCol w="3580388">
                  <a:extLst>
                    <a:ext uri="{9D8B030D-6E8A-4147-A177-3AD203B41FA5}">
                      <a16:colId xmlns:a16="http://schemas.microsoft.com/office/drawing/2014/main" val="3877037939"/>
                    </a:ext>
                  </a:extLst>
                </a:gridCol>
                <a:gridCol w="3925820">
                  <a:extLst>
                    <a:ext uri="{9D8B030D-6E8A-4147-A177-3AD203B41FA5}">
                      <a16:colId xmlns:a16="http://schemas.microsoft.com/office/drawing/2014/main" val="3194000462"/>
                    </a:ext>
                  </a:extLst>
                </a:gridCol>
              </a:tblGrid>
              <a:tr h="312148">
                <a:tc gridSpan="2">
                  <a:txBody>
                    <a:bodyPr/>
                    <a:lstStyle/>
                    <a:p>
                      <a:pPr lvl="0" algn="r">
                        <a:spcAft>
                          <a:spcPts val="0"/>
                        </a:spcAft>
                      </a:pPr>
                      <a:r>
                        <a:rPr lang="zh-TW" sz="1600" b="1" kern="1200">
                          <a:solidFill>
                            <a:srgbClr val="FFFFFF"/>
                          </a:solidFill>
                          <a:effectLst>
                            <a:outerShdw dist="25396" dir="2700000">
                              <a:srgbClr val="000000"/>
                            </a:outerShdw>
                          </a:effectLst>
                          <a:latin typeface="Times New Roman"/>
                          <a:ea typeface="標楷體"/>
                          <a:cs typeface="Times New Roman"/>
                        </a:rPr>
                        <a:t>等級</a:t>
                      </a:r>
                      <a:endParaRPr lang="zh-TW" sz="1600" b="1" kern="1200">
                        <a:solidFill>
                          <a:srgbClr val="FFFFFF"/>
                        </a:solidFill>
                        <a:effectLst>
                          <a:outerShdw dist="25396" dir="2700000">
                            <a:srgbClr val="000000"/>
                          </a:outerShdw>
                        </a:effectLst>
                        <a:latin typeface="Calibri"/>
                        <a:ea typeface="新細明體"/>
                        <a:cs typeface="Times New Roman"/>
                      </a:endParaRPr>
                    </a:p>
                    <a:p>
                      <a:pPr lvl="0" algn="just">
                        <a:spcAft>
                          <a:spcPts val="0"/>
                        </a:spcAft>
                      </a:pPr>
                      <a:r>
                        <a:rPr lang="zh-TW" sz="1600" b="1" kern="1200">
                          <a:solidFill>
                            <a:srgbClr val="FFFFFF"/>
                          </a:solidFill>
                          <a:effectLst>
                            <a:outerShdw dist="25396" dir="2700000">
                              <a:srgbClr val="000000"/>
                            </a:outerShdw>
                          </a:effectLst>
                          <a:latin typeface="Times New Roman"/>
                          <a:ea typeface="標楷體"/>
                          <a:cs typeface="Times New Roman"/>
                        </a:rPr>
                        <a:t>考科</a:t>
                      </a:r>
                      <a:endParaRPr lang="zh-TW" sz="1600" b="1" kern="1200">
                        <a:solidFill>
                          <a:srgbClr val="FFFFFF"/>
                        </a:solidFill>
                        <a:effectLst>
                          <a:outerShdw dist="25396" dir="2700000">
                            <a:srgbClr val="000000"/>
                          </a:outerShdw>
                        </a:effectLst>
                        <a:latin typeface="Calibri"/>
                        <a:ea typeface="新細明體"/>
                        <a:cs typeface="Times New Roman"/>
                      </a:endParaRPr>
                    </a:p>
                  </a:txBody>
                  <a:tcPr marL="11722" marR="11722" marT="0" marB="0">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lnTlToBr w="19046" cap="flat" cmpd="sng" algn="ctr">
                      <a:solidFill>
                        <a:srgbClr val="1F4E79"/>
                      </a:solidFill>
                      <a:prstDash val="solid"/>
                      <a:round/>
                      <a:headEnd type="none" w="med" len="med"/>
                      <a:tailEnd type="none" w="med" len="med"/>
                    </a:lnTlToBr>
                    <a:solidFill>
                      <a:srgbClr val="8497B0"/>
                    </a:solidFill>
                  </a:tcPr>
                </a:tc>
                <a:tc hMerge="1">
                  <a:txBody>
                    <a:bodyPr/>
                    <a:lstStyle/>
                    <a:p>
                      <a:endParaRPr lang="zh-TW" altLang="en-US"/>
                    </a:p>
                  </a:txBody>
                  <a:tcPr/>
                </a:tc>
                <a:tc>
                  <a:txBody>
                    <a:bodyPr/>
                    <a:lstStyle/>
                    <a:p>
                      <a:pPr lvl="0" algn="ctr">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精</a:t>
                      </a:r>
                      <a:r>
                        <a:rPr lang="en-US" sz="2000" b="1" kern="1200">
                          <a:solidFill>
                            <a:srgbClr val="FFFFFF"/>
                          </a:solidFill>
                          <a:effectLst>
                            <a:outerShdw dist="25396" dir="2700000">
                              <a:srgbClr val="000000"/>
                            </a:outerShdw>
                          </a:effectLst>
                          <a:latin typeface="Times New Roman"/>
                          <a:ea typeface="標楷體"/>
                          <a:cs typeface="Times New Roman"/>
                        </a:rPr>
                        <a:t>  </a:t>
                      </a:r>
                      <a:r>
                        <a:rPr lang="zh-TW" sz="2000" b="1" kern="1200">
                          <a:solidFill>
                            <a:srgbClr val="FFFFFF"/>
                          </a:solidFill>
                          <a:effectLst>
                            <a:outerShdw dist="25396" dir="2700000">
                              <a:srgbClr val="000000"/>
                            </a:outerShdw>
                          </a:effectLst>
                          <a:latin typeface="Times New Roman"/>
                          <a:ea typeface="標楷體"/>
                          <a:cs typeface="Times New Roman"/>
                        </a:rPr>
                        <a:t>熟</a:t>
                      </a:r>
                      <a:endParaRPr lang="zh-TW" sz="2000" b="1" kern="1200">
                        <a:solidFill>
                          <a:srgbClr val="FFFFFF"/>
                        </a:solidFill>
                        <a:effectLst>
                          <a:outerShdw dist="25396" dir="2700000">
                            <a:srgbClr val="000000"/>
                          </a:outerShdw>
                        </a:effectLst>
                        <a:latin typeface="Calibri"/>
                        <a:ea typeface="新細明體"/>
                        <a:cs typeface="Times New Roman"/>
                      </a:endParaRP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基</a:t>
                      </a:r>
                      <a:r>
                        <a:rPr lang="en-US" sz="2000" b="1" kern="1200">
                          <a:solidFill>
                            <a:srgbClr val="FFFFFF"/>
                          </a:solidFill>
                          <a:effectLst>
                            <a:outerShdw dist="25396" dir="2700000">
                              <a:srgbClr val="000000"/>
                            </a:outerShdw>
                          </a:effectLst>
                          <a:latin typeface="Times New Roman"/>
                          <a:ea typeface="標楷體"/>
                          <a:cs typeface="Times New Roman"/>
                        </a:rPr>
                        <a:t>  </a:t>
                      </a:r>
                      <a:r>
                        <a:rPr lang="zh-TW" sz="2000" b="1" kern="1200">
                          <a:solidFill>
                            <a:srgbClr val="FFFFFF"/>
                          </a:solidFill>
                          <a:effectLst>
                            <a:outerShdw dist="25396" dir="2700000">
                              <a:srgbClr val="000000"/>
                            </a:outerShdw>
                          </a:effectLst>
                          <a:latin typeface="Times New Roman"/>
                          <a:ea typeface="標楷體"/>
                          <a:cs typeface="Times New Roman"/>
                        </a:rPr>
                        <a:t>礎</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待加強</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extLst>
                  <a:ext uri="{0D108BD9-81ED-4DB2-BD59-A6C34878D82A}">
                    <a16:rowId xmlns:a16="http://schemas.microsoft.com/office/drawing/2014/main" val="3252274003"/>
                  </a:ext>
                </a:extLst>
              </a:tr>
              <a:tr h="751664">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國　文</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能具備與教材相關的語文知識，能深入的理解、評鑑各類文本的內容與形式，並能適切統整應用以處理問題。</a:t>
                      </a:r>
                      <a:endParaRPr lang="en-US" sz="1400" kern="1200">
                        <a:solidFill>
                          <a:srgbClr val="000000"/>
                        </a:solidFill>
                        <a:latin typeface="標楷體" pitchFamily="65"/>
                        <a:ea typeface="標楷體" pitchFamily="65"/>
                        <a:cs typeface="Times New Roman"/>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大致能具備與教材相關的語文知識，大致能理解、評鑑各類文本的內容與形式，並大致能統整應用以處理問題。</a:t>
                      </a:r>
                      <a:endParaRPr lang="en-US" sz="1400" kern="1200">
                        <a:solidFill>
                          <a:srgbClr val="000000"/>
                        </a:solidFill>
                        <a:latin typeface="標楷體" pitchFamily="65"/>
                        <a:ea typeface="標楷體" pitchFamily="65"/>
                        <a:cs typeface="Times New Roman"/>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僅能具備部分與教材相關的語文知識，僅能有限的理解、評鑑各類文本的內容與形式，並有限的統整應用以處理問題。</a:t>
                      </a:r>
                      <a:endParaRPr lang="en-US" sz="1400" kern="1200">
                        <a:solidFill>
                          <a:srgbClr val="000000"/>
                        </a:solidFill>
                        <a:latin typeface="標楷體" pitchFamily="65"/>
                        <a:ea typeface="標楷體" pitchFamily="65"/>
                        <a:cs typeface="Times New Roman"/>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124517056"/>
                  </a:ext>
                </a:extLst>
              </a:tr>
              <a:tr h="1461567">
                <a:tc row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英語</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marR="0" lvl="0" indent="0" algn="ctr" defTabSz="914400" rtl="0" fontAlgn="auto" hangingPunct="1">
                        <a:lnSpc>
                          <a:spcPct val="100000"/>
                        </a:lnSpc>
                        <a:spcBef>
                          <a:spcPts val="0"/>
                        </a:spcBef>
                        <a:spcAft>
                          <a:spcPts val="0"/>
                        </a:spcAft>
                        <a:buNone/>
                        <a:tabLst/>
                      </a:pPr>
                      <a:r>
                        <a:rPr lang="zh-TW" sz="2000" b="1" kern="1200">
                          <a:solidFill>
                            <a:srgbClr val="FFFFFF"/>
                          </a:solidFill>
                          <a:effectLst>
                            <a:outerShdw dist="25396" dir="2700000">
                              <a:srgbClr val="000000"/>
                            </a:outerShdw>
                          </a:effectLst>
                          <a:latin typeface="Times New Roman"/>
                          <a:ea typeface="標楷體"/>
                          <a:cs typeface="Times New Roman"/>
                        </a:rPr>
                        <a:t>閱讀</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能理解所學字詞的常見語意、常見的句型結構，及簡易文本的篇章結構。能理解生活或社會議題、時事或新知、個人經歷或想法等主題，且敘述稍長、脈絡清楚分明的文本；能指出文本的主旨、結論、清楚陳述的敘述者態度或立場等重要訊息；能過濾及綜合文本訊息做推論。</a:t>
                      </a: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能理解所學字詞的基本語意、基本的句型結構，及簡易語句的語意或語法連結。能理解描繪生活周遭人事時地物等貼近個人日常生活經驗的主題，且敘述淺顯直白的文本；能提取文本中明確陳述的重要訊息。</a:t>
                      </a: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僅能理解少數所學字詞的基本語意或基本的句型結構，僅能有限地理解簡易語句的語意或語法連結。僅能有限地理解少數描繪生活周遭的人事時地物等貼近個人日常生活經驗的主題，且敘述淺顯直白的文本；僅能有限地提取文本中明確陳述的重要訊息。</a:t>
                      </a: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897180006"/>
                  </a:ext>
                </a:extLst>
              </a:tr>
              <a:tr h="1030062">
                <a:tc vMerge="1">
                  <a:txBody>
                    <a:bodyPr/>
                    <a:lstStyle/>
                    <a:p>
                      <a:endParaRPr lang="zh-TW" altLang="en-US"/>
                    </a:p>
                  </a:txBody>
                  <a:tcPr/>
                </a:tc>
                <a:tc>
                  <a:txBody>
                    <a:bodyPr/>
                    <a:lstStyle/>
                    <a:p>
                      <a:pPr marL="0" lvl="0" algn="ctr" defTabSz="914400" rtl="0" hangingPunct="1">
                        <a:spcAft>
                          <a:spcPts val="0"/>
                        </a:spcAft>
                        <a:buNone/>
                        <a:tabLst/>
                      </a:pPr>
                      <a:r>
                        <a:rPr lang="zh-TW" sz="2000" b="1" kern="1200">
                          <a:solidFill>
                            <a:srgbClr val="FFFFFF"/>
                          </a:solidFill>
                          <a:effectLst>
                            <a:outerShdw dist="25396" dir="2700000">
                              <a:srgbClr val="000000"/>
                            </a:outerShdw>
                          </a:effectLst>
                          <a:latin typeface="Times New Roman"/>
                          <a:ea typeface="標楷體"/>
                          <a:cs typeface="Times New Roman"/>
                        </a:rPr>
                        <a:t>聽力</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marR="0" lvl="0" indent="0" algn="l" defTabSz="914400" rtl="0" fontAlgn="auto" hangingPunct="1">
                        <a:lnSpc>
                          <a:spcPct val="100000"/>
                        </a:lnSpc>
                        <a:spcBef>
                          <a:spcPts val="0"/>
                        </a:spcBef>
                        <a:spcAft>
                          <a:spcPts val="0"/>
                        </a:spcAft>
                        <a:buNone/>
                        <a:tabLst/>
                      </a:pPr>
                      <a:endParaRPr lang="en-US" sz="1400" b="0" i="0" u="none" strike="noStrike" kern="1200">
                        <a:solidFill>
                          <a:srgbClr val="000000"/>
                        </a:solidFill>
                        <a:latin typeface="標楷體" pitchFamily="65"/>
                        <a:ea typeface="標楷體" pitchFamily="65"/>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lnTlToBr w="19046" cap="flat" cmpd="sng" algn="ctr">
                      <a:solidFill>
                        <a:srgbClr val="1F4E79"/>
                      </a:solidFill>
                      <a:prstDash val="solid"/>
                      <a:round/>
                      <a:headEnd type="none" w="med" len="med"/>
                      <a:tailEnd type="none" w="med" len="med"/>
                    </a:lnTlToBr>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能聽懂與個人日常生活和周遭具體事物相關的簡短語句、問答及敘述直白的簡短言談；能聽懂關鍵字詞，並指出言談的主題或情境等重要內容。</a:t>
                      </a:r>
                      <a:endParaRPr lang="en-US" sz="1400" b="0" i="0" u="none" strike="noStrike" kern="1200">
                        <a:solidFill>
                          <a:srgbClr val="000000"/>
                        </a:solidFill>
                        <a:latin typeface="標楷體" pitchFamily="65"/>
                        <a:ea typeface="標楷體" pitchFamily="65"/>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僅能有限地聽懂少數與個人日常生活和周遭具體事物相關的簡短語句、問答及敘述直白的簡短言談；僅能有限地聽懂少數關鍵字詞，僅能有限地指出少數言談的主題或情境等重要內容。</a:t>
                      </a:r>
                      <a:endParaRPr lang="en-US" sz="1400" b="0" i="0" u="none" strike="noStrike" kern="1200">
                        <a:solidFill>
                          <a:srgbClr val="000000"/>
                        </a:solidFill>
                        <a:latin typeface="標楷體" pitchFamily="65"/>
                        <a:ea typeface="標楷體" pitchFamily="65"/>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874503165"/>
                  </a:ext>
                </a:extLst>
              </a:tr>
              <a:tr h="626382">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數　學</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能分析問題情境中複雜、不明顯的數學訊息，並發展解題策略、應用數學方法或基本的論證解決問題。</a:t>
                      </a: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理解基本的數學概念，能操作算則或程序，能理解問題情境中簡單、明顯的數學訊息，並應用數學方法解決問題。</a:t>
                      </a: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僅認識部分基本的數學概念，僅能操作部分的算則或程序。</a:t>
                      </a: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58477334"/>
                  </a:ext>
                </a:extLst>
              </a:tr>
              <a:tr h="612465">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社　會</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lvl="0" algn="l">
                        <a:spcAft>
                          <a:spcPts val="0"/>
                        </a:spcAft>
                        <a:buNone/>
                      </a:pPr>
                      <a:r>
                        <a:rPr lang="zh-TW" sz="1400" b="0" i="0" u="none" strike="noStrike" kern="1200">
                          <a:latin typeface="標楷體" pitchFamily="65"/>
                          <a:ea typeface="標楷體" pitchFamily="65"/>
                        </a:rPr>
                        <a:t>能廣泛認識及了解社會領域學習內容，並能運用多元的社會領域知識探究人類生活相關議題。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能大致認識及了解社會領域學習內容，並能運用基礎的社會領域知識探究人類生活相關議題。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能約略認識及了解社會領域學習內容，並能覺察相關訊息。</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802689019"/>
                  </a:ext>
                </a:extLst>
              </a:tr>
              <a:tr h="487192">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自　然</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lvl="0" algn="l">
                        <a:spcAft>
                          <a:spcPts val="0"/>
                        </a:spcAft>
                        <a:buNone/>
                      </a:pPr>
                      <a:r>
                        <a:rPr lang="zh-TW" sz="1400" b="0" i="0" u="none" strike="noStrike" kern="1200">
                          <a:latin typeface="標楷體" pitchFamily="65"/>
                          <a:ea typeface="標楷體" pitchFamily="65"/>
                        </a:rPr>
                        <a:t>能融會貫通學習內容，並能運用探究能力解決需要多層次思考的問題。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能知道及理解學習內容，並能運用探究能力解決基本的問題。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能部分知道及理解學習內容。</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65945545"/>
                  </a:ext>
                </a:extLst>
              </a:tr>
            </a:tbl>
          </a:graphicData>
        </a:graphic>
      </p:graphicFrame>
      <p:sp>
        <p:nvSpPr>
          <p:cNvPr id="4" name="Rectangle 4">
            <a:extLst>
              <a:ext uri="{FF2B5EF4-FFF2-40B4-BE49-F238E27FC236}">
                <a16:creationId xmlns:a16="http://schemas.microsoft.com/office/drawing/2014/main" id="{418ACD16-8C0D-4AE4-85FB-5968D13542A1}"/>
              </a:ext>
            </a:extLst>
          </p:cNvPr>
          <p:cNvSpPr/>
          <p:nvPr/>
        </p:nvSpPr>
        <p:spPr>
          <a:xfrm>
            <a:off x="1524003" y="43936"/>
            <a:ext cx="184727" cy="369335"/>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標楷體" pitchFamily="65"/>
            </a:endParaRPr>
          </a:p>
        </p:txBody>
      </p:sp>
      <p:sp>
        <p:nvSpPr>
          <p:cNvPr id="5" name="文字方塊 3">
            <a:extLst>
              <a:ext uri="{FF2B5EF4-FFF2-40B4-BE49-F238E27FC236}">
                <a16:creationId xmlns:a16="http://schemas.microsoft.com/office/drawing/2014/main" id="{FFE03951-013C-4314-BBF6-7B689F10B380}"/>
              </a:ext>
            </a:extLst>
          </p:cNvPr>
          <p:cNvSpPr txBox="1"/>
          <p:nvPr/>
        </p:nvSpPr>
        <p:spPr>
          <a:xfrm>
            <a:off x="1098331" y="3824039"/>
            <a:ext cx="3410611" cy="923333"/>
          </a:xfrm>
          <a:prstGeom prst="rect">
            <a:avLst/>
          </a:prstGeom>
          <a:solidFill>
            <a:srgbClr val="FFF2CC">
              <a:alpha val="75000"/>
            </a:srgbClr>
          </a:solidFill>
          <a:ln cap="flat">
            <a:noFill/>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C55A11"/>
                </a:solidFill>
                <a:uFillTx/>
                <a:latin typeface="Times New Roman" pitchFamily="18"/>
                <a:ea typeface="標楷體" pitchFamily="65"/>
                <a:cs typeface="Times New Roman" pitchFamily="18"/>
              </a:rPr>
              <a:t>※114</a:t>
            </a:r>
            <a:r>
              <a:rPr lang="zh-TW" sz="1800" b="0" i="0" u="none" strike="noStrike" kern="1200" cap="none" spc="0" baseline="0">
                <a:solidFill>
                  <a:srgbClr val="C55A11"/>
                </a:solidFill>
                <a:uFillTx/>
                <a:latin typeface="標楷體" pitchFamily="65"/>
                <a:ea typeface="標楷體" pitchFamily="65"/>
              </a:rPr>
              <a:t>年教育會考英語</a:t>
            </a:r>
            <a:r>
              <a:rPr lang="en-US" sz="1800" b="0" i="0" u="none" strike="noStrike" kern="1200" cap="none" spc="0" baseline="0">
                <a:solidFill>
                  <a:srgbClr val="C55A11"/>
                </a:solidFill>
                <a:uFillTx/>
                <a:latin typeface="標楷體" pitchFamily="65"/>
                <a:ea typeface="標楷體" pitchFamily="65"/>
              </a:rPr>
              <a:t>(</a:t>
            </a:r>
            <a:r>
              <a:rPr lang="zh-TW" sz="1800" b="0" i="0" u="none" strike="noStrike" kern="1200" cap="none" spc="0" baseline="0">
                <a:solidFill>
                  <a:srgbClr val="C55A11"/>
                </a:solidFill>
                <a:uFillTx/>
                <a:latin typeface="標楷體" pitchFamily="65"/>
                <a:ea typeface="標楷體" pitchFamily="65"/>
              </a:rPr>
              <a:t>聽力</a:t>
            </a:r>
            <a:r>
              <a:rPr lang="en-US" sz="1800" b="0" i="0" u="none" strike="noStrike" kern="1200" cap="none" spc="0" baseline="0">
                <a:solidFill>
                  <a:srgbClr val="C55A11"/>
                </a:solidFill>
                <a:uFillTx/>
                <a:latin typeface="標楷體" pitchFamily="65"/>
                <a:ea typeface="標楷體" pitchFamily="65"/>
              </a:rPr>
              <a:t>)</a:t>
            </a:r>
            <a:r>
              <a:rPr lang="zh-TW" sz="1800" b="0" i="0" u="none" strike="noStrike" kern="1200" cap="none" spc="0" baseline="0">
                <a:solidFill>
                  <a:srgbClr val="C55A11"/>
                </a:solidFill>
                <a:uFillTx/>
                <a:latin typeface="標楷體" pitchFamily="65"/>
                <a:ea typeface="標楷體" pitchFamily="65"/>
              </a:rPr>
              <a:t>僅區分學生學習表現為「基礎」與「待加強」二等級。</a:t>
            </a:r>
            <a:endParaRPr lang="en-US" sz="1800" b="0" i="0" u="none" strike="noStrike" kern="1200" cap="none" spc="0" baseline="0">
              <a:solidFill>
                <a:srgbClr val="C55A11"/>
              </a:solidFill>
              <a:uFillTx/>
              <a:latin typeface="標楷體" pitchFamily="65"/>
              <a:ea typeface="標楷體" pitchFamily="65"/>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557">
    <p:spTree>
      <p:nvGrpSpPr>
        <p:cNvPr id="1" name=""/>
        <p:cNvGrpSpPr/>
        <p:nvPr/>
      </p:nvGrpSpPr>
      <p:grpSpPr>
        <a:xfrm>
          <a:off x="0" y="0"/>
          <a:ext cx="0" cy="0"/>
          <a:chOff x="0" y="0"/>
          <a:chExt cx="0" cy="0"/>
        </a:xfrm>
      </p:grpSpPr>
      <p:sp>
        <p:nvSpPr>
          <p:cNvPr id="2" name="燕尾形向右箭號 7">
            <a:extLst>
              <a:ext uri="{FF2B5EF4-FFF2-40B4-BE49-F238E27FC236}">
                <a16:creationId xmlns:a16="http://schemas.microsoft.com/office/drawing/2014/main" id="{29E818F4-D508-4505-A3E4-7000889A2DBC}"/>
              </a:ext>
            </a:extLst>
          </p:cNvPr>
          <p:cNvSpPr/>
          <p:nvPr/>
        </p:nvSpPr>
        <p:spPr>
          <a:xfrm>
            <a:off x="896112" y="1604653"/>
            <a:ext cx="3255675" cy="2344027"/>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min f37 f36"/>
              <a:gd name="f42" fmla="*/ f36 f7 1"/>
              <a:gd name="f43" fmla="+- f6 f40 0"/>
              <a:gd name="f44" fmla="*/ f41 f7 1"/>
              <a:gd name="f45" fmla="*/ f42 1 200000"/>
              <a:gd name="f46" fmla="*/ f44 1 100000"/>
              <a:gd name="f47" fmla="+- f43 0 f45"/>
              <a:gd name="f48" fmla="+- f43 f45 0"/>
              <a:gd name="f49" fmla="*/ f43 f30 1"/>
              <a:gd name="f50" fmla="+- f33 0 f46"/>
              <a:gd name="f51" fmla="*/ f45 f46 1"/>
              <a:gd name="f52" fmla="*/ f47 f30 1"/>
              <a:gd name="f53" fmla="*/ f48 f30 1"/>
              <a:gd name="f54" fmla="*/ f51 1 f40"/>
              <a:gd name="f55" fmla="*/ f50 f30 1"/>
              <a:gd name="f56" fmla="+- f33 0 f54"/>
              <a:gd name="f57" fmla="*/ f54 f30 1"/>
              <a:gd name="f58" fmla="*/ f56 f30 1"/>
            </a:gdLst>
            <a:ahLst/>
            <a:cxnLst>
              <a:cxn ang="3cd4">
                <a:pos x="hc" y="t"/>
              </a:cxn>
              <a:cxn ang="0">
                <a:pos x="r" y="vc"/>
              </a:cxn>
              <a:cxn ang="cd4">
                <a:pos x="hc" y="b"/>
              </a:cxn>
              <a:cxn ang="cd2">
                <a:pos x="l" y="vc"/>
              </a:cxn>
              <a:cxn ang="f27">
                <a:pos x="f55" y="f35"/>
              </a:cxn>
              <a:cxn ang="f28">
                <a:pos x="f57" y="f49"/>
              </a:cxn>
              <a:cxn ang="f29">
                <a:pos x="f55" y="f39"/>
              </a:cxn>
            </a:cxnLst>
            <a:rect l="f57" t="f52" r="f58" b="f53"/>
            <a:pathLst>
              <a:path>
                <a:moveTo>
                  <a:pt x="f35" y="f52"/>
                </a:moveTo>
                <a:lnTo>
                  <a:pt x="f55" y="f52"/>
                </a:lnTo>
                <a:lnTo>
                  <a:pt x="f55" y="f35"/>
                </a:lnTo>
                <a:lnTo>
                  <a:pt x="f38" y="f49"/>
                </a:lnTo>
                <a:lnTo>
                  <a:pt x="f55" y="f39"/>
                </a:lnTo>
                <a:lnTo>
                  <a:pt x="f55" y="f53"/>
                </a:lnTo>
                <a:lnTo>
                  <a:pt x="f35" y="f53"/>
                </a:lnTo>
                <a:lnTo>
                  <a:pt x="f57" y="f49"/>
                </a:lnTo>
                <a:close/>
              </a:path>
            </a:pathLst>
          </a:custGeom>
          <a:solidFill>
            <a:srgbClr val="FBE5D6"/>
          </a:solidFill>
          <a:ln w="25402" cap="flat">
            <a:solidFill>
              <a:srgbClr val="FFCC00"/>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微軟正黑體" pitchFamily="34"/>
              <a:ea typeface="微軟正黑體"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00"/>
                </a:solidFill>
                <a:uFillTx/>
                <a:latin typeface="標楷體" pitchFamily="65"/>
                <a:ea typeface="標楷體" pitchFamily="65"/>
              </a:rPr>
              <a:t>分為三等級</a:t>
            </a:r>
            <a:endParaRPr lang="en-US" sz="2400" b="1"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FF"/>
                </a:solidFill>
                <a:uFillTx/>
                <a:latin typeface="標楷體" pitchFamily="65"/>
                <a:ea typeface="標楷體" pitchFamily="65"/>
              </a:rPr>
              <a:t>精熟、基礎、待加強</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sp>
        <p:nvSpPr>
          <p:cNvPr id="3" name="燕尾形向右箭號 9">
            <a:extLst>
              <a:ext uri="{FF2B5EF4-FFF2-40B4-BE49-F238E27FC236}">
                <a16:creationId xmlns:a16="http://schemas.microsoft.com/office/drawing/2014/main" id="{D98B8E79-A6E2-43B5-9A28-C00A44A08846}"/>
              </a:ext>
            </a:extLst>
          </p:cNvPr>
          <p:cNvSpPr/>
          <p:nvPr/>
        </p:nvSpPr>
        <p:spPr>
          <a:xfrm>
            <a:off x="3906664" y="1484784"/>
            <a:ext cx="3681090" cy="263205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min f37 f36"/>
              <a:gd name="f42" fmla="*/ f36 f7 1"/>
              <a:gd name="f43" fmla="+- f6 f40 0"/>
              <a:gd name="f44" fmla="*/ f41 f7 1"/>
              <a:gd name="f45" fmla="*/ f42 1 200000"/>
              <a:gd name="f46" fmla="*/ f44 1 100000"/>
              <a:gd name="f47" fmla="+- f43 0 f45"/>
              <a:gd name="f48" fmla="+- f43 f45 0"/>
              <a:gd name="f49" fmla="*/ f43 f30 1"/>
              <a:gd name="f50" fmla="+- f33 0 f46"/>
              <a:gd name="f51" fmla="*/ f45 f46 1"/>
              <a:gd name="f52" fmla="*/ f47 f30 1"/>
              <a:gd name="f53" fmla="*/ f48 f30 1"/>
              <a:gd name="f54" fmla="*/ f51 1 f40"/>
              <a:gd name="f55" fmla="*/ f50 f30 1"/>
              <a:gd name="f56" fmla="+- f33 0 f54"/>
              <a:gd name="f57" fmla="*/ f54 f30 1"/>
              <a:gd name="f58" fmla="*/ f56 f30 1"/>
            </a:gdLst>
            <a:ahLst/>
            <a:cxnLst>
              <a:cxn ang="3cd4">
                <a:pos x="hc" y="t"/>
              </a:cxn>
              <a:cxn ang="0">
                <a:pos x="r" y="vc"/>
              </a:cxn>
              <a:cxn ang="cd4">
                <a:pos x="hc" y="b"/>
              </a:cxn>
              <a:cxn ang="cd2">
                <a:pos x="l" y="vc"/>
              </a:cxn>
              <a:cxn ang="f27">
                <a:pos x="f55" y="f35"/>
              </a:cxn>
              <a:cxn ang="f28">
                <a:pos x="f57" y="f49"/>
              </a:cxn>
              <a:cxn ang="f29">
                <a:pos x="f55" y="f39"/>
              </a:cxn>
            </a:cxnLst>
            <a:rect l="f57" t="f52" r="f58" b="f53"/>
            <a:pathLst>
              <a:path>
                <a:moveTo>
                  <a:pt x="f35" y="f52"/>
                </a:moveTo>
                <a:lnTo>
                  <a:pt x="f55" y="f52"/>
                </a:lnTo>
                <a:lnTo>
                  <a:pt x="f55" y="f35"/>
                </a:lnTo>
                <a:lnTo>
                  <a:pt x="f38" y="f49"/>
                </a:lnTo>
                <a:lnTo>
                  <a:pt x="f55" y="f39"/>
                </a:lnTo>
                <a:lnTo>
                  <a:pt x="f55" y="f53"/>
                </a:lnTo>
                <a:lnTo>
                  <a:pt x="f35" y="f53"/>
                </a:lnTo>
                <a:lnTo>
                  <a:pt x="f57" y="f49"/>
                </a:lnTo>
                <a:close/>
              </a:path>
            </a:pathLst>
          </a:custGeom>
          <a:solidFill>
            <a:srgbClr val="FBE5D6"/>
          </a:solidFill>
          <a:ln w="25402" cap="flat">
            <a:solidFill>
              <a:srgbClr val="FF6600"/>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00"/>
                </a:solidFill>
                <a:uFillTx/>
                <a:latin typeface="標楷體" pitchFamily="65"/>
                <a:ea typeface="標楷體" pitchFamily="65"/>
              </a:rPr>
              <a:t>訂出各科三等級</a:t>
            </a:r>
            <a:endParaRPr lang="en-US" sz="2400" b="1"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33CC"/>
                </a:solidFill>
                <a:uFillTx/>
                <a:latin typeface="標楷體" pitchFamily="65"/>
                <a:ea typeface="標楷體" pitchFamily="65"/>
              </a:rPr>
              <a:t>表現</a:t>
            </a:r>
            <a:r>
              <a:rPr lang="zh-TW" sz="2400" b="1" i="0" u="none" strike="noStrike" kern="1200" cap="none" spc="0" baseline="0">
                <a:solidFill>
                  <a:srgbClr val="0000FF"/>
                </a:solidFill>
                <a:uFillTx/>
                <a:latin typeface="標楷體" pitchFamily="65"/>
                <a:ea typeface="標楷體" pitchFamily="65"/>
              </a:rPr>
              <a:t>描述</a:t>
            </a:r>
            <a:endParaRPr lang="en-US" sz="2400" b="1" i="0" u="none" strike="noStrike" kern="1200" cap="none" spc="0" baseline="0">
              <a:solidFill>
                <a:srgbClr val="FFFFFF"/>
              </a:solidFill>
              <a:uFillTx/>
              <a:latin typeface="標楷體" pitchFamily="65"/>
              <a:ea typeface="標楷體" pitchFamily="65"/>
            </a:endParaRPr>
          </a:p>
        </p:txBody>
      </p:sp>
      <p:sp>
        <p:nvSpPr>
          <p:cNvPr id="4" name="燕尾形向右箭號 10">
            <a:extLst>
              <a:ext uri="{FF2B5EF4-FFF2-40B4-BE49-F238E27FC236}">
                <a16:creationId xmlns:a16="http://schemas.microsoft.com/office/drawing/2014/main" id="{5BFD455F-3E7F-488F-89D0-4E131FF98FDC}"/>
              </a:ext>
            </a:extLst>
          </p:cNvPr>
          <p:cNvSpPr/>
          <p:nvPr/>
        </p:nvSpPr>
        <p:spPr>
          <a:xfrm>
            <a:off x="7382572" y="1196748"/>
            <a:ext cx="3745428" cy="316835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min f37 f36"/>
              <a:gd name="f42" fmla="*/ f36 f7 1"/>
              <a:gd name="f43" fmla="+- f6 f40 0"/>
              <a:gd name="f44" fmla="*/ f41 f7 1"/>
              <a:gd name="f45" fmla="*/ f42 1 200000"/>
              <a:gd name="f46" fmla="*/ f44 1 100000"/>
              <a:gd name="f47" fmla="+- f43 0 f45"/>
              <a:gd name="f48" fmla="+- f43 f45 0"/>
              <a:gd name="f49" fmla="*/ f43 f30 1"/>
              <a:gd name="f50" fmla="+- f33 0 f46"/>
              <a:gd name="f51" fmla="*/ f45 f46 1"/>
              <a:gd name="f52" fmla="*/ f47 f30 1"/>
              <a:gd name="f53" fmla="*/ f48 f30 1"/>
              <a:gd name="f54" fmla="*/ f51 1 f40"/>
              <a:gd name="f55" fmla="*/ f50 f30 1"/>
              <a:gd name="f56" fmla="+- f33 0 f54"/>
              <a:gd name="f57" fmla="*/ f54 f30 1"/>
              <a:gd name="f58" fmla="*/ f56 f30 1"/>
            </a:gdLst>
            <a:ahLst/>
            <a:cxnLst>
              <a:cxn ang="3cd4">
                <a:pos x="hc" y="t"/>
              </a:cxn>
              <a:cxn ang="0">
                <a:pos x="r" y="vc"/>
              </a:cxn>
              <a:cxn ang="cd4">
                <a:pos x="hc" y="b"/>
              </a:cxn>
              <a:cxn ang="cd2">
                <a:pos x="l" y="vc"/>
              </a:cxn>
              <a:cxn ang="f27">
                <a:pos x="f55" y="f35"/>
              </a:cxn>
              <a:cxn ang="f28">
                <a:pos x="f57" y="f49"/>
              </a:cxn>
              <a:cxn ang="f29">
                <a:pos x="f55" y="f39"/>
              </a:cxn>
            </a:cxnLst>
            <a:rect l="f57" t="f52" r="f58" b="f53"/>
            <a:pathLst>
              <a:path>
                <a:moveTo>
                  <a:pt x="f35" y="f52"/>
                </a:moveTo>
                <a:lnTo>
                  <a:pt x="f55" y="f52"/>
                </a:lnTo>
                <a:lnTo>
                  <a:pt x="f55" y="f35"/>
                </a:lnTo>
                <a:lnTo>
                  <a:pt x="f38" y="f49"/>
                </a:lnTo>
                <a:lnTo>
                  <a:pt x="f55" y="f39"/>
                </a:lnTo>
                <a:lnTo>
                  <a:pt x="f55" y="f53"/>
                </a:lnTo>
                <a:lnTo>
                  <a:pt x="f35" y="f53"/>
                </a:lnTo>
                <a:lnTo>
                  <a:pt x="f57" y="f49"/>
                </a:lnTo>
                <a:close/>
              </a:path>
            </a:pathLst>
          </a:custGeom>
          <a:solidFill>
            <a:srgbClr val="FBE5D6"/>
          </a:solidFill>
          <a:ln w="25402" cap="flat">
            <a:solidFill>
              <a:srgbClr val="FF0000"/>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00"/>
                </a:solidFill>
                <a:uFillTx/>
                <a:latin typeface="標楷體" pitchFamily="65"/>
                <a:ea typeface="標楷體" pitchFamily="65"/>
              </a:rPr>
              <a:t>依據各科三等級</a:t>
            </a:r>
            <a:r>
              <a:rPr lang="zh-TW" sz="2400" b="1" i="0" u="none" strike="noStrike" kern="1200" cap="none" spc="0" baseline="0">
                <a:solidFill>
                  <a:srgbClr val="0033CC"/>
                </a:solidFill>
                <a:uFillTx/>
                <a:latin typeface="標楷體" pitchFamily="65"/>
                <a:ea typeface="標楷體" pitchFamily="65"/>
              </a:rPr>
              <a:t>表現描述</a:t>
            </a:r>
            <a:r>
              <a:rPr lang="zh-TW" sz="2400" b="1" i="0" u="none" strike="noStrike" kern="1200" cap="none" spc="0" baseline="0">
                <a:solidFill>
                  <a:srgbClr val="000000"/>
                </a:solidFill>
                <a:uFillTx/>
                <a:latin typeface="標楷體" pitchFamily="65"/>
                <a:ea typeface="標楷體" pitchFamily="65"/>
              </a:rPr>
              <a:t>，進行</a:t>
            </a:r>
            <a:r>
              <a:rPr lang="zh-TW" sz="2400" b="1" i="0" u="none" strike="noStrike" kern="1200" cap="none" spc="0" baseline="0">
                <a:solidFill>
                  <a:srgbClr val="0000FF"/>
                </a:solidFill>
                <a:uFillTx/>
                <a:latin typeface="標楷體" pitchFamily="65"/>
                <a:ea typeface="標楷體" pitchFamily="65"/>
              </a:rPr>
              <a:t>標準設定</a:t>
            </a:r>
            <a:endParaRPr lang="en-US" sz="2400" b="1" i="0" u="none" strike="noStrike" kern="1200" cap="none" spc="0" baseline="0">
              <a:solidFill>
                <a:srgbClr val="000000"/>
              </a:solidFill>
              <a:uFillTx/>
              <a:latin typeface="標楷體" pitchFamily="65"/>
              <a:ea typeface="標楷體" pitchFamily="65"/>
            </a:endParaRPr>
          </a:p>
        </p:txBody>
      </p:sp>
      <p:sp>
        <p:nvSpPr>
          <p:cNvPr id="5" name="Espace réservé du contenu 2">
            <a:extLst>
              <a:ext uri="{FF2B5EF4-FFF2-40B4-BE49-F238E27FC236}">
                <a16:creationId xmlns:a16="http://schemas.microsoft.com/office/drawing/2014/main" id="{066A29C7-6350-4441-82B9-7E647E2FF6CE}"/>
              </a:ext>
            </a:extLst>
          </p:cNvPr>
          <p:cNvSpPr txBox="1"/>
          <p:nvPr/>
        </p:nvSpPr>
        <p:spPr>
          <a:xfrm>
            <a:off x="896112" y="4280050"/>
            <a:ext cx="10686291" cy="1944691"/>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ts val="3198"/>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標楷體" pitchFamily="65"/>
                <a:ea typeface="標楷體" pitchFamily="65"/>
                <a:cs typeface="Times New Roman" pitchFamily="18"/>
              </a:rPr>
              <a:t>標準設定</a:t>
            </a:r>
            <a:endParaRPr lang="en-US" sz="3200" b="0" i="0" u="none" strike="noStrike" kern="1200" cap="none" spc="0" baseline="0">
              <a:solidFill>
                <a:srgbClr val="000000"/>
              </a:solidFill>
              <a:uFillTx/>
              <a:latin typeface="標楷體" pitchFamily="65"/>
              <a:ea typeface="標楷體" pitchFamily="65"/>
              <a:cs typeface="Times New Roman" pitchFamily="18"/>
            </a:endParaRPr>
          </a:p>
          <a:p>
            <a:pPr marL="628650" marR="0" lvl="0" indent="-185742" algn="l" defTabSz="914400" rtl="0" fontAlgn="auto" hangingPunct="1">
              <a:lnSpc>
                <a:spcPct val="90000"/>
              </a:lnSpc>
              <a:spcBef>
                <a:spcPts val="70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cs typeface="Times New Roman" pitchFamily="18"/>
              </a:rPr>
              <a:t> </a:t>
            </a:r>
            <a:r>
              <a:rPr lang="zh-TW" sz="2800" b="0" i="0" u="none" strike="noStrike" kern="1200" cap="none" spc="0" baseline="0">
                <a:solidFill>
                  <a:srgbClr val="000000"/>
                </a:solidFill>
                <a:uFillTx/>
                <a:latin typeface="標楷體" pitchFamily="65"/>
                <a:ea typeface="標楷體" pitchFamily="65"/>
                <a:cs typeface="Times New Roman" pitchFamily="18"/>
              </a:rPr>
              <a:t>由大學教授、國中教師與測驗專家等專業人士進行三個回合的討論，共同討論與確認會考各科</a:t>
            </a:r>
            <a:r>
              <a:rPr lang="zh-TW" sz="2800" b="0" i="0" u="sng" strike="noStrike" kern="1200" cap="none" spc="0" baseline="0">
                <a:solidFill>
                  <a:srgbClr val="FF0000"/>
                </a:solidFill>
                <a:uFillTx/>
                <a:latin typeface="標楷體" pitchFamily="65"/>
                <a:ea typeface="標楷體" pitchFamily="65"/>
                <a:cs typeface="Times New Roman" pitchFamily="18"/>
              </a:rPr>
              <a:t>基礎與精熟</a:t>
            </a:r>
            <a:r>
              <a:rPr lang="zh-TW" sz="2800" b="0" i="0" u="none" strike="noStrike" kern="1200" cap="none" spc="0" baseline="0">
                <a:solidFill>
                  <a:srgbClr val="000000"/>
                </a:solidFill>
                <a:uFillTx/>
                <a:latin typeface="標楷體" pitchFamily="65"/>
                <a:ea typeface="標楷體" pitchFamily="65"/>
                <a:cs typeface="Times New Roman" pitchFamily="18"/>
              </a:rPr>
              <a:t>、</a:t>
            </a:r>
            <a:r>
              <a:rPr lang="zh-TW" sz="2800" b="0" i="0" u="sng" strike="noStrike" kern="1200" cap="none" spc="0" baseline="0">
                <a:solidFill>
                  <a:srgbClr val="FF0000"/>
                </a:solidFill>
                <a:uFillTx/>
                <a:latin typeface="標楷體" pitchFamily="65"/>
                <a:ea typeface="標楷體" pitchFamily="65"/>
                <a:cs typeface="Times New Roman" pitchFamily="18"/>
              </a:rPr>
              <a:t>基礎與待加強</a:t>
            </a:r>
            <a:r>
              <a:rPr lang="zh-TW" sz="2800" b="0" i="0" u="none" strike="noStrike" kern="1200" cap="none" spc="0" baseline="0">
                <a:solidFill>
                  <a:srgbClr val="000000"/>
                </a:solidFill>
                <a:uFillTx/>
                <a:latin typeface="標楷體" pitchFamily="65"/>
                <a:ea typeface="標楷體" pitchFamily="65"/>
                <a:cs typeface="Times New Roman" pitchFamily="18"/>
              </a:rPr>
              <a:t>的</a:t>
            </a:r>
            <a:r>
              <a:rPr lang="zh-TW" sz="2800" b="0" i="0" u="sng" strike="noStrike" kern="1200" cap="none" spc="0" baseline="0">
                <a:solidFill>
                  <a:srgbClr val="FF0000"/>
                </a:solidFill>
                <a:uFillTx/>
                <a:latin typeface="標楷體" pitchFamily="65"/>
                <a:ea typeface="標楷體" pitchFamily="65"/>
                <a:cs typeface="Times New Roman" pitchFamily="18"/>
              </a:rPr>
              <a:t>切點</a:t>
            </a:r>
            <a:r>
              <a:rPr lang="en-US" sz="2800" b="0" i="0" u="sng" strike="noStrike" kern="1200" cap="none" spc="0" baseline="0">
                <a:solidFill>
                  <a:srgbClr val="FF0000"/>
                </a:solidFill>
                <a:uFillTx/>
                <a:latin typeface="標楷體" pitchFamily="65"/>
                <a:ea typeface="標楷體" pitchFamily="65"/>
                <a:cs typeface="Times New Roman" pitchFamily="18"/>
              </a:rPr>
              <a:t>/</a:t>
            </a:r>
            <a:r>
              <a:rPr lang="zh-TW" sz="2800" b="0" i="0" u="sng" strike="noStrike" kern="1200" cap="none" spc="0" baseline="0">
                <a:solidFill>
                  <a:srgbClr val="FF0000"/>
                </a:solidFill>
                <a:uFillTx/>
                <a:latin typeface="標楷體" pitchFamily="65"/>
                <a:ea typeface="標楷體" pitchFamily="65"/>
                <a:cs typeface="Times New Roman" pitchFamily="18"/>
              </a:rPr>
              <a:t>題數</a:t>
            </a:r>
            <a:r>
              <a:rPr lang="zh-TW" sz="2800" b="0" i="0" u="none" strike="noStrike" kern="1200" cap="none" spc="0" baseline="0">
                <a:solidFill>
                  <a:srgbClr val="000000"/>
                </a:solidFill>
                <a:uFillTx/>
                <a:latin typeface="標楷體" pitchFamily="65"/>
                <a:ea typeface="標楷體" pitchFamily="65"/>
                <a:cs typeface="Times New Roman" pitchFamily="18"/>
              </a:rPr>
              <a:t>。</a:t>
            </a:r>
          </a:p>
        </p:txBody>
      </p:sp>
      <p:sp>
        <p:nvSpPr>
          <p:cNvPr id="6" name="標題 1">
            <a:extLst>
              <a:ext uri="{FF2B5EF4-FFF2-40B4-BE49-F238E27FC236}">
                <a16:creationId xmlns:a16="http://schemas.microsoft.com/office/drawing/2014/main" id="{FDA1D200-E7C9-4A53-8B6E-917B09E35FBE}"/>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標楷體" pitchFamily="65"/>
                <a:ea typeface="標楷體" pitchFamily="65"/>
              </a:rPr>
              <a:t>計分方式</a:t>
            </a:r>
          </a:p>
        </p:txBody>
      </p:sp>
      <p:sp>
        <p:nvSpPr>
          <p:cNvPr id="7" name="投影片編號版面配置區 1">
            <a:extLst>
              <a:ext uri="{FF2B5EF4-FFF2-40B4-BE49-F238E27FC236}">
                <a16:creationId xmlns:a16="http://schemas.microsoft.com/office/drawing/2014/main" id="{EA21A905-3C8D-4C8C-A65B-D2D167E46EC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DC0ECA-9F5C-4715-904E-2FC72A762F1C}" type="slidenum">
              <a:t>5</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name="Slide351">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03F04C32-5F60-418C-AD0C-C7CB6ED97BD4}"/>
              </a:ext>
            </a:extLst>
          </p:cNvPr>
          <p:cNvGraphicFramePr>
            <a:graphicFrameLocks noGrp="1"/>
          </p:cNvGraphicFramePr>
          <p:nvPr/>
        </p:nvGraphicFramePr>
        <p:xfrm>
          <a:off x="2316166" y="2249012"/>
          <a:ext cx="7559673" cy="2876556"/>
        </p:xfrm>
        <a:graphic>
          <a:graphicData uri="http://schemas.openxmlformats.org/drawingml/2006/table">
            <a:tbl>
              <a:tblPr firstRow="1" bandRow="1">
                <a:effectLst/>
                <a:tableStyleId>{93296810-A885-4BE3-A3E7-6D5BEEA58F35}</a:tableStyleId>
              </a:tblPr>
              <a:tblGrid>
                <a:gridCol w="1889918">
                  <a:extLst>
                    <a:ext uri="{9D8B030D-6E8A-4147-A177-3AD203B41FA5}">
                      <a16:colId xmlns:a16="http://schemas.microsoft.com/office/drawing/2014/main" val="4286668738"/>
                    </a:ext>
                  </a:extLst>
                </a:gridCol>
                <a:gridCol w="1889918">
                  <a:extLst>
                    <a:ext uri="{9D8B030D-6E8A-4147-A177-3AD203B41FA5}">
                      <a16:colId xmlns:a16="http://schemas.microsoft.com/office/drawing/2014/main" val="852644717"/>
                    </a:ext>
                  </a:extLst>
                </a:gridCol>
                <a:gridCol w="1889918">
                  <a:extLst>
                    <a:ext uri="{9D8B030D-6E8A-4147-A177-3AD203B41FA5}">
                      <a16:colId xmlns:a16="http://schemas.microsoft.com/office/drawing/2014/main" val="576924765"/>
                    </a:ext>
                  </a:extLst>
                </a:gridCol>
                <a:gridCol w="1889918">
                  <a:extLst>
                    <a:ext uri="{9D8B030D-6E8A-4147-A177-3AD203B41FA5}">
                      <a16:colId xmlns:a16="http://schemas.microsoft.com/office/drawing/2014/main" val="2419375741"/>
                    </a:ext>
                  </a:extLst>
                </a:gridCol>
              </a:tblGrid>
              <a:tr h="719139">
                <a:tc>
                  <a:txBody>
                    <a:bodyPr/>
                    <a:lstStyle/>
                    <a:p>
                      <a:pPr lvl="0" algn="ctr"/>
                      <a:r>
                        <a:rPr lang="zh-TW" sz="3200" b="1" i="0" u="none" strike="noStrike" kern="0" cap="none" spc="0" baseline="0">
                          <a:solidFill>
                            <a:srgbClr val="FFFFFF"/>
                          </a:solidFill>
                          <a:effectLst>
                            <a:outerShdw dist="38096" dir="2700000">
                              <a:srgbClr val="000000"/>
                            </a:outerShdw>
                          </a:effectLst>
                          <a:uFillTx/>
                          <a:latin typeface="Times New Roman" pitchFamily="18"/>
                          <a:ea typeface="標楷體" pitchFamily="65"/>
                        </a:rPr>
                        <a:t>等級</a:t>
                      </a:r>
                      <a:endParaRPr lang="en-US" sz="2800" kern="0" baseline="0">
                        <a:solidFill>
                          <a:srgbClr val="000000"/>
                        </a:solidFill>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lvl="0" algn="ctr"/>
                      <a:r>
                        <a:rPr lang="zh-TW" sz="3200" kern="0" baseline="0">
                          <a:solidFill>
                            <a:srgbClr val="FFFFFF"/>
                          </a:solidFill>
                          <a:effectLst>
                            <a:outerShdw dist="38096" dir="2700000">
                              <a:srgbClr val="000000"/>
                            </a:outerShdw>
                          </a:effectLst>
                          <a:latin typeface="Times New Roman" pitchFamily="18"/>
                          <a:ea typeface="標楷體" pitchFamily="65"/>
                        </a:rPr>
                        <a:t>國文</a:t>
                      </a:r>
                      <a:endParaRPr lang="en-US" sz="3200" kern="0" baseline="0">
                        <a:solidFill>
                          <a:srgbClr val="FFFFFF"/>
                        </a:solidFill>
                        <a:effectLst>
                          <a:outerShdw dist="38096" dir="2700000">
                            <a:srgbClr val="000000"/>
                          </a:outerShdw>
                        </a:effectLst>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社會</a:t>
                      </a:r>
                      <a:endParaRPr lang="en-US" sz="3200" kern="0" baseline="0">
                        <a:solidFill>
                          <a:srgbClr val="FFFFFF"/>
                        </a:solidFill>
                        <a:effectLst>
                          <a:outerShdw dist="38096" dir="2700000">
                            <a:srgbClr val="000000"/>
                          </a:outerShdw>
                        </a:effectLst>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自然</a:t>
                      </a:r>
                      <a:endParaRPr lang="en-US" sz="3200" kern="0" baseline="0">
                        <a:solidFill>
                          <a:srgbClr val="FFFFFF"/>
                        </a:solidFill>
                        <a:effectLst>
                          <a:outerShdw dist="38096" dir="2700000">
                            <a:srgbClr val="000000"/>
                          </a:outerShdw>
                        </a:effectLst>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extLst>
                  <a:ext uri="{0D108BD9-81ED-4DB2-BD59-A6C34878D82A}">
                    <a16:rowId xmlns:a16="http://schemas.microsoft.com/office/drawing/2014/main" val="1009466371"/>
                  </a:ext>
                </a:extLst>
              </a:tr>
              <a:tr h="719139">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37-42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48-54</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44-50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293589740"/>
                  </a:ext>
                </a:extLst>
              </a:tr>
              <a:tr h="719139">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18-36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21-47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19-43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028255877"/>
                  </a:ext>
                </a:extLst>
              </a:tr>
              <a:tr h="719139">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0-17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0-20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0-18</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07446135"/>
                  </a:ext>
                </a:extLst>
              </a:tr>
            </a:tbl>
          </a:graphicData>
        </a:graphic>
      </p:graphicFrame>
      <p:sp>
        <p:nvSpPr>
          <p:cNvPr id="3" name="標題 4">
            <a:extLst>
              <a:ext uri="{FF2B5EF4-FFF2-40B4-BE49-F238E27FC236}">
                <a16:creationId xmlns:a16="http://schemas.microsoft.com/office/drawing/2014/main" id="{90F89718-65D9-494F-9686-E3F7C4087CE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Times New Roman"/>
                <a:ea typeface="標楷體"/>
                <a:cs typeface="Times New Roman"/>
              </a:rPr>
              <a:t>各科標準設定結果</a:t>
            </a:r>
            <a:br>
              <a:rPr lang="en-US">
                <a:latin typeface="Times New Roman"/>
                <a:ea typeface="標楷體"/>
                <a:cs typeface="Times New Roman"/>
              </a:rPr>
            </a:br>
            <a:r>
              <a:rPr lang="zh-TW" sz="2400" b="1">
                <a:ea typeface="標楷體"/>
              </a:rPr>
              <a:t>（以</a:t>
            </a:r>
            <a:r>
              <a:rPr lang="en-US" sz="2400" b="1">
                <a:latin typeface="Times New Roman"/>
                <a:ea typeface="標楷體"/>
                <a:cs typeface="Times New Roman"/>
              </a:rPr>
              <a:t>113</a:t>
            </a:r>
            <a:r>
              <a:rPr lang="zh-TW" sz="2400" b="1">
                <a:ea typeface="標楷體"/>
              </a:rPr>
              <a:t>年國中教育會考為例）</a:t>
            </a:r>
            <a:endParaRPr lang="en-US" sz="2400" b="1">
              <a:latin typeface="Times New Roman"/>
              <a:ea typeface="標楷體"/>
              <a:cs typeface="Times New Roman"/>
            </a:endParaRPr>
          </a:p>
        </p:txBody>
      </p:sp>
      <p:sp>
        <p:nvSpPr>
          <p:cNvPr id="4" name="投影片編號版面配置區 1">
            <a:extLst>
              <a:ext uri="{FF2B5EF4-FFF2-40B4-BE49-F238E27FC236}">
                <a16:creationId xmlns:a16="http://schemas.microsoft.com/office/drawing/2014/main" id="{87E2C660-6ECD-447B-A28E-26CD20D8B45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2735A1-E735-4A8A-83B8-2212A5CCB63D}" type="slidenum">
              <a:t>6</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35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D3BF77-8749-4514-9A4F-D1914EBFA9A6}"/>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kern="0">
                <a:latin typeface="標楷體" pitchFamily="65"/>
                <a:ea typeface="標楷體" pitchFamily="65"/>
                <a:cs typeface="Times New Roman" pitchFamily="18"/>
              </a:rPr>
              <a:t>能力等級加註標示</a:t>
            </a:r>
            <a:endParaRPr lang="en-US" sz="4800" b="1">
              <a:latin typeface="標楷體" pitchFamily="65"/>
              <a:ea typeface="標楷體" pitchFamily="65"/>
            </a:endParaRPr>
          </a:p>
        </p:txBody>
      </p:sp>
      <p:sp>
        <p:nvSpPr>
          <p:cNvPr id="3" name="內容版面配置區 2">
            <a:extLst>
              <a:ext uri="{FF2B5EF4-FFF2-40B4-BE49-F238E27FC236}">
                <a16:creationId xmlns:a16="http://schemas.microsoft.com/office/drawing/2014/main" id="{0A7B3CD5-0146-4FA7-8469-E9366ACDEB14}"/>
              </a:ext>
            </a:extLst>
          </p:cNvPr>
          <p:cNvSpPr txBox="1">
            <a:spLocks noGrp="1"/>
          </p:cNvSpPr>
          <p:nvPr>
            <p:ph type="body" idx="4294967295"/>
          </p:nvPr>
        </p:nvSpPr>
        <p:spPr>
          <a:xfrm>
            <a:off x="1775536" y="1452560"/>
            <a:ext cx="7888291" cy="4525959"/>
          </a:xfrm>
        </p:spPr>
        <p:txBody>
          <a:bodyPr/>
          <a:lstStyle/>
          <a:p>
            <a:pPr marL="857250" lvl="0" indent="-514350" algn="just">
              <a:buSzPts val="3198"/>
              <a:buBlip>
                <a:blip r:embed="rId2"/>
              </a:buBlip>
            </a:pPr>
            <a:r>
              <a:rPr lang="zh-TW" sz="3200">
                <a:latin typeface="Times New Roman" pitchFamily="18"/>
                <a:ea typeface="標楷體" pitchFamily="65"/>
                <a:cs typeface="Times New Roman" pitchFamily="18"/>
              </a:rPr>
              <a:t>免試入學比序的配套方式</a:t>
            </a:r>
            <a:endParaRPr lang="en-US" sz="3200">
              <a:latin typeface="Times New Roman" pitchFamily="18"/>
              <a:ea typeface="標楷體" pitchFamily="65"/>
              <a:cs typeface="Times New Roman" pitchFamily="18"/>
            </a:endParaRPr>
          </a:p>
          <a:p>
            <a:pPr marL="1200150" lvl="1" indent="-457200" algn="just">
              <a:spcBef>
                <a:spcPts val="1800"/>
              </a:spcBef>
              <a:spcAft>
                <a:spcPts val="600"/>
              </a:spcAft>
              <a:buFont typeface="標楷體" pitchFamily="65"/>
              <a:buChar char="․"/>
            </a:pPr>
            <a:r>
              <a:rPr lang="zh-TW" sz="2800">
                <a:latin typeface="Times New Roman" pitchFamily="18"/>
                <a:ea typeface="標楷體" pitchFamily="65"/>
                <a:cs typeface="Times New Roman" pitchFamily="18"/>
              </a:rPr>
              <a:t>精熟</a:t>
            </a:r>
            <a:r>
              <a:rPr lang="en-US" sz="2800">
                <a:latin typeface="Times New Roman" pitchFamily="18"/>
                <a:ea typeface="標楷體" pitchFamily="65"/>
                <a:cs typeface="Times New Roman" pitchFamily="18"/>
              </a:rPr>
              <a:t>[A]</a:t>
            </a:r>
            <a:r>
              <a:rPr lang="zh-TW" sz="2800">
                <a:latin typeface="Times New Roman" pitchFamily="18"/>
                <a:ea typeface="標楷體" pitchFamily="65"/>
                <a:cs typeface="Times New Roman" pitchFamily="18"/>
              </a:rPr>
              <a:t>加註標示（</a:t>
            </a:r>
            <a:r>
              <a:rPr lang="en-US" sz="2800">
                <a:latin typeface="Times New Roman" pitchFamily="18"/>
                <a:ea typeface="標楷體" pitchFamily="65"/>
                <a:cs typeface="Times New Roman" pitchFamily="18"/>
              </a:rPr>
              <a:t>A+</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A + + </a:t>
            </a:r>
            <a:r>
              <a:rPr lang="zh-TW" sz="2800">
                <a:latin typeface="Times New Roman" pitchFamily="18"/>
                <a:ea typeface="標楷體" pitchFamily="65"/>
                <a:cs typeface="Times New Roman" pitchFamily="18"/>
              </a:rPr>
              <a:t>）</a:t>
            </a:r>
            <a:endParaRPr lang="en-US" sz="2800">
              <a:latin typeface="Times New Roman" pitchFamily="18"/>
              <a:ea typeface="標楷體" pitchFamily="65"/>
              <a:cs typeface="Times New Roman" pitchFamily="18"/>
            </a:endParaRP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A+ +</a:t>
            </a:r>
            <a:r>
              <a:rPr lang="zh-TW" sz="2800">
                <a:latin typeface="Times New Roman" pitchFamily="18"/>
                <a:ea typeface="標楷體" pitchFamily="65"/>
                <a:cs typeface="Times New Roman" pitchFamily="18"/>
              </a:rPr>
              <a:t>代表精熟等級前</a:t>
            </a:r>
            <a:r>
              <a:rPr lang="en-US" sz="2800">
                <a:latin typeface="Times New Roman" pitchFamily="18"/>
                <a:ea typeface="標楷體" pitchFamily="65"/>
                <a:cs typeface="Times New Roman" pitchFamily="18"/>
              </a:rPr>
              <a:t>25%</a:t>
            </a: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A+</a:t>
            </a:r>
            <a:r>
              <a:rPr lang="zh-TW" sz="2800">
                <a:latin typeface="Times New Roman" pitchFamily="18"/>
                <a:ea typeface="標楷體" pitchFamily="65"/>
                <a:cs typeface="Times New Roman" pitchFamily="18"/>
              </a:rPr>
              <a:t>代表精熟等級前</a:t>
            </a:r>
            <a:r>
              <a:rPr lang="en-US" sz="2800">
                <a:latin typeface="Times New Roman" pitchFamily="18"/>
                <a:ea typeface="標楷體" pitchFamily="65"/>
                <a:cs typeface="Times New Roman" pitchFamily="18"/>
              </a:rPr>
              <a:t>26%</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50%</a:t>
            </a:r>
          </a:p>
          <a:p>
            <a:pPr marL="1200150" lvl="1" indent="-457200" algn="just">
              <a:spcBef>
                <a:spcPts val="1800"/>
              </a:spcBef>
              <a:spcAft>
                <a:spcPts val="600"/>
              </a:spcAft>
              <a:buFont typeface="標楷體" pitchFamily="65"/>
              <a:buChar char="․"/>
            </a:pPr>
            <a:r>
              <a:rPr lang="zh-TW" sz="2800">
                <a:latin typeface="Times New Roman" pitchFamily="18"/>
                <a:ea typeface="標楷體" pitchFamily="65"/>
                <a:cs typeface="Times New Roman" pitchFamily="18"/>
              </a:rPr>
              <a:t>基礎</a:t>
            </a:r>
            <a:r>
              <a:rPr lang="en-US" sz="2800">
                <a:latin typeface="Times New Roman" pitchFamily="18"/>
                <a:ea typeface="標楷體" pitchFamily="65"/>
                <a:cs typeface="Times New Roman" pitchFamily="18"/>
              </a:rPr>
              <a:t>[B]</a:t>
            </a:r>
            <a:r>
              <a:rPr lang="zh-TW" sz="2800">
                <a:latin typeface="Times New Roman" pitchFamily="18"/>
                <a:ea typeface="標楷體" pitchFamily="65"/>
                <a:cs typeface="Times New Roman" pitchFamily="18"/>
              </a:rPr>
              <a:t>加註標示（</a:t>
            </a:r>
            <a:r>
              <a:rPr lang="en-US" sz="2800">
                <a:latin typeface="Times New Roman" pitchFamily="18"/>
                <a:ea typeface="標楷體" pitchFamily="65"/>
                <a:cs typeface="Times New Roman" pitchFamily="18"/>
              </a:rPr>
              <a:t>B +</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B + +</a:t>
            </a:r>
            <a:r>
              <a:rPr lang="zh-TW" sz="2800">
                <a:latin typeface="Times New Roman" pitchFamily="18"/>
                <a:ea typeface="標楷體" pitchFamily="65"/>
                <a:cs typeface="Times New Roman" pitchFamily="18"/>
              </a:rPr>
              <a:t>）</a:t>
            </a:r>
            <a:endParaRPr lang="en-US" sz="2800">
              <a:latin typeface="Times New Roman" pitchFamily="18"/>
              <a:ea typeface="標楷體" pitchFamily="65"/>
              <a:cs typeface="Times New Roman" pitchFamily="18"/>
            </a:endParaRP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B+ +</a:t>
            </a:r>
            <a:r>
              <a:rPr lang="zh-TW" sz="2800">
                <a:latin typeface="Times New Roman" pitchFamily="18"/>
                <a:ea typeface="標楷體" pitchFamily="65"/>
                <a:cs typeface="Times New Roman" pitchFamily="18"/>
              </a:rPr>
              <a:t>代表基礎等級前</a:t>
            </a:r>
            <a:r>
              <a:rPr lang="en-US" sz="2800">
                <a:latin typeface="Times New Roman" pitchFamily="18"/>
                <a:ea typeface="標楷體" pitchFamily="65"/>
                <a:cs typeface="Times New Roman" pitchFamily="18"/>
              </a:rPr>
              <a:t>25%</a:t>
            </a: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B+</a:t>
            </a:r>
            <a:r>
              <a:rPr lang="zh-TW" sz="2800">
                <a:latin typeface="Times New Roman" pitchFamily="18"/>
                <a:ea typeface="標楷體" pitchFamily="65"/>
                <a:cs typeface="Times New Roman" pitchFamily="18"/>
              </a:rPr>
              <a:t>代表基礎等級前</a:t>
            </a:r>
            <a:r>
              <a:rPr lang="en-US" sz="2800">
                <a:latin typeface="Times New Roman" pitchFamily="18"/>
                <a:ea typeface="標楷體" pitchFamily="65"/>
                <a:cs typeface="Times New Roman" pitchFamily="18"/>
              </a:rPr>
              <a:t>26%</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50%</a:t>
            </a:r>
          </a:p>
        </p:txBody>
      </p:sp>
      <p:sp>
        <p:nvSpPr>
          <p:cNvPr id="4" name="矩形 9">
            <a:extLst>
              <a:ext uri="{FF2B5EF4-FFF2-40B4-BE49-F238E27FC236}">
                <a16:creationId xmlns:a16="http://schemas.microsoft.com/office/drawing/2014/main" id="{2E35BB66-974D-485C-B612-C7CC49D21C33}"/>
              </a:ext>
            </a:extLst>
          </p:cNvPr>
          <p:cNvSpPr/>
          <p:nvPr/>
        </p:nvSpPr>
        <p:spPr>
          <a:xfrm>
            <a:off x="2059713" y="5574676"/>
            <a:ext cx="7887852" cy="808183"/>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442917" marR="0" lvl="0" indent="-442917"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Times New Roman" pitchFamily="18"/>
                <a:ea typeface="標楷體" pitchFamily="65"/>
              </a:rPr>
              <a:t>註：基於答對題數（國文、社會與自然）或加權分數（英語與數學）相同者皆為同一標示之公平原則，各標示之實際人數比例可能略高或低於</a:t>
            </a:r>
            <a:r>
              <a:rPr lang="en-US" sz="1800" b="0" i="0" u="none" strike="noStrike" kern="0" cap="none" spc="0" baseline="0">
                <a:solidFill>
                  <a:srgbClr val="000000"/>
                </a:solidFill>
                <a:uFillTx/>
                <a:latin typeface="Times New Roman" pitchFamily="18"/>
                <a:ea typeface="標楷體" pitchFamily="65"/>
              </a:rPr>
              <a:t>25%</a:t>
            </a:r>
            <a:r>
              <a:rPr lang="zh-TW" sz="1800" b="0" i="0" u="none" strike="noStrike" kern="0" cap="none" spc="0" baseline="0">
                <a:solidFill>
                  <a:srgbClr val="000000"/>
                </a:solidFill>
                <a:uFillTx/>
                <a:latin typeface="Times New Roman" pitchFamily="18"/>
                <a:ea typeface="標楷體" pitchFamily="65"/>
              </a:rPr>
              <a:t>。</a:t>
            </a:r>
            <a:endParaRPr lang="en-US" sz="1800" b="0" i="0" u="none" strike="noStrike" kern="1200" cap="none" spc="0" baseline="0">
              <a:solidFill>
                <a:srgbClr val="FFFFFF"/>
              </a:solidFill>
              <a:uFillTx/>
              <a:latin typeface="Calibri"/>
              <a:ea typeface="新細明體" pitchFamily="18"/>
            </a:endParaRPr>
          </a:p>
        </p:txBody>
      </p:sp>
      <p:sp>
        <p:nvSpPr>
          <p:cNvPr id="5" name="投影片編號版面配置區 1">
            <a:extLst>
              <a:ext uri="{FF2B5EF4-FFF2-40B4-BE49-F238E27FC236}">
                <a16:creationId xmlns:a16="http://schemas.microsoft.com/office/drawing/2014/main" id="{F1276A04-1FAB-4745-883B-4D263F23322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0666BB-146F-48C9-A092-AEB9E3777252}" type="slidenum">
              <a:t>7</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353">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E5AA70-C707-4F9C-8B6C-67EB8DB89F44}"/>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ea typeface="標楷體"/>
              </a:rPr>
              <a:t>三等級及四標示</a:t>
            </a:r>
            <a:br>
              <a:rPr lang="en-US" b="1"/>
            </a:br>
            <a:r>
              <a:rPr lang="zh-TW" sz="2400" b="1">
                <a:ea typeface="標楷體"/>
              </a:rPr>
              <a:t>（以</a:t>
            </a:r>
            <a:r>
              <a:rPr lang="en-US" sz="2400" b="1">
                <a:latin typeface="Times New Roman"/>
                <a:ea typeface="標楷體"/>
                <a:cs typeface="Times New Roman"/>
              </a:rPr>
              <a:t>113</a:t>
            </a:r>
            <a:r>
              <a:rPr lang="zh-TW" sz="2400" b="1">
                <a:ea typeface="標楷體"/>
              </a:rPr>
              <a:t>年國中教育會考為例）</a:t>
            </a:r>
          </a:p>
        </p:txBody>
      </p:sp>
      <p:graphicFrame>
        <p:nvGraphicFramePr>
          <p:cNvPr id="3" name="表格 2">
            <a:extLst>
              <a:ext uri="{FF2B5EF4-FFF2-40B4-BE49-F238E27FC236}">
                <a16:creationId xmlns:a16="http://schemas.microsoft.com/office/drawing/2014/main" id="{D36C58EA-7AFE-49F5-A162-43EAB9BE24E6}"/>
              </a:ext>
            </a:extLst>
          </p:cNvPr>
          <p:cNvGraphicFramePr>
            <a:graphicFrameLocks noGrp="1"/>
          </p:cNvGraphicFramePr>
          <p:nvPr/>
        </p:nvGraphicFramePr>
        <p:xfrm>
          <a:off x="1237676" y="1384858"/>
          <a:ext cx="9698153" cy="4900580"/>
        </p:xfrm>
        <a:graphic>
          <a:graphicData uri="http://schemas.openxmlformats.org/drawingml/2006/table">
            <a:tbl>
              <a:tblPr firstRow="1" bandRow="1">
                <a:effectLst/>
                <a:tableStyleId>{93296810-A885-4BE3-A3E7-6D5BEEA58F35}</a:tableStyleId>
              </a:tblPr>
              <a:tblGrid>
                <a:gridCol w="1625602">
                  <a:extLst>
                    <a:ext uri="{9D8B030D-6E8A-4147-A177-3AD203B41FA5}">
                      <a16:colId xmlns:a16="http://schemas.microsoft.com/office/drawing/2014/main" val="263346815"/>
                    </a:ext>
                  </a:extLst>
                </a:gridCol>
                <a:gridCol w="1124519">
                  <a:extLst>
                    <a:ext uri="{9D8B030D-6E8A-4147-A177-3AD203B41FA5}">
                      <a16:colId xmlns:a16="http://schemas.microsoft.com/office/drawing/2014/main" val="2485416842"/>
                    </a:ext>
                  </a:extLst>
                </a:gridCol>
                <a:gridCol w="1158005">
                  <a:extLst>
                    <a:ext uri="{9D8B030D-6E8A-4147-A177-3AD203B41FA5}">
                      <a16:colId xmlns:a16="http://schemas.microsoft.com/office/drawing/2014/main" val="3832309750"/>
                    </a:ext>
                  </a:extLst>
                </a:gridCol>
                <a:gridCol w="1158005">
                  <a:extLst>
                    <a:ext uri="{9D8B030D-6E8A-4147-A177-3AD203B41FA5}">
                      <a16:colId xmlns:a16="http://schemas.microsoft.com/office/drawing/2014/main" val="2310903014"/>
                    </a:ext>
                  </a:extLst>
                </a:gridCol>
                <a:gridCol w="1158005">
                  <a:extLst>
                    <a:ext uri="{9D8B030D-6E8A-4147-A177-3AD203B41FA5}">
                      <a16:colId xmlns:a16="http://schemas.microsoft.com/office/drawing/2014/main" val="2001513594"/>
                    </a:ext>
                  </a:extLst>
                </a:gridCol>
                <a:gridCol w="1158005">
                  <a:extLst>
                    <a:ext uri="{9D8B030D-6E8A-4147-A177-3AD203B41FA5}">
                      <a16:colId xmlns:a16="http://schemas.microsoft.com/office/drawing/2014/main" val="2772921516"/>
                    </a:ext>
                  </a:extLst>
                </a:gridCol>
                <a:gridCol w="1158005">
                  <a:extLst>
                    <a:ext uri="{9D8B030D-6E8A-4147-A177-3AD203B41FA5}">
                      <a16:colId xmlns:a16="http://schemas.microsoft.com/office/drawing/2014/main" val="3947344987"/>
                    </a:ext>
                  </a:extLst>
                </a:gridCol>
                <a:gridCol w="1158005">
                  <a:extLst>
                    <a:ext uri="{9D8B030D-6E8A-4147-A177-3AD203B41FA5}">
                      <a16:colId xmlns:a16="http://schemas.microsoft.com/office/drawing/2014/main" val="3474023885"/>
                    </a:ext>
                  </a:extLst>
                </a:gridCol>
              </a:tblGrid>
              <a:tr h="679828">
                <a:tc>
                  <a:txBody>
                    <a:bodyPr/>
                    <a:lstStyle/>
                    <a:p>
                      <a:pPr lvl="0">
                        <a:spcAft>
                          <a:spcPts val="0"/>
                        </a:spcAft>
                      </a:pPr>
                      <a:r>
                        <a:rPr lang="zh-TW" sz="2400" kern="0" baseline="0">
                          <a:solidFill>
                            <a:srgbClr val="FFFFFF"/>
                          </a:solidFill>
                          <a:effectLst>
                            <a:outerShdw dist="38096" dir="2700000">
                              <a:srgbClr val="000000"/>
                            </a:outerShdw>
                          </a:effectLst>
                          <a:latin typeface="Times New Roman" pitchFamily="18"/>
                          <a:ea typeface="標楷體" pitchFamily="65"/>
                        </a:rPr>
                        <a:t>　</a:t>
                      </a:r>
                      <a:r>
                        <a:rPr lang="zh-TW" sz="3200" b="1" kern="0" baseline="0">
                          <a:solidFill>
                            <a:srgbClr val="FFFFFF"/>
                          </a:solidFill>
                          <a:effectLst>
                            <a:outerShdw dist="38096" dir="2700000">
                              <a:srgbClr val="000000"/>
                            </a:outerShdw>
                          </a:effectLst>
                          <a:latin typeface="Times New Roman" pitchFamily="18"/>
                          <a:ea typeface="標楷體" pitchFamily="65"/>
                        </a:rPr>
                        <a:t>等級</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標示</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國文</a:t>
                      </a:r>
                      <a:endParaRPr lang="zh-TW" sz="3200"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社會</a:t>
                      </a:r>
                      <a:endParaRPr lang="zh-TW" sz="3200"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自然</a:t>
                      </a:r>
                      <a:endParaRPr lang="zh-TW" sz="3200"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extLst>
                  <a:ext uri="{0D108BD9-81ED-4DB2-BD59-A6C34878D82A}">
                    <a16:rowId xmlns:a16="http://schemas.microsoft.com/office/drawing/2014/main" val="1346042725"/>
                  </a:ext>
                </a:extLst>
              </a:tr>
              <a:tr h="602964">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endParaRPr lang="zh-TW" sz="3200" b="1"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pitchFamily="18"/>
                          <a:ea typeface="標楷體" pitchFamily="65"/>
                          <a:cs typeface="Times New Roman"/>
                        </a:rPr>
                        <a:t>  A++</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37-42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40-42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48-54</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52-54</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44-50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48-50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842850892"/>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A+</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50-51</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3947633252"/>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A</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37-38</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48-49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44-46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extLst>
                  <a:ext uri="{0D108BD9-81ED-4DB2-BD59-A6C34878D82A}">
                    <a16:rowId xmlns:a16="http://schemas.microsoft.com/office/drawing/2014/main" val="3452108927"/>
                  </a:ext>
                </a:extLst>
              </a:tr>
              <a:tr h="602964">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endParaRPr lang="zh-TW" sz="3200" b="1"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pitchFamily="18"/>
                          <a:ea typeface="標楷體" pitchFamily="65"/>
                          <a:cs typeface="Times New Roman"/>
                        </a:rPr>
                        <a:t>  B++</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18-36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33-36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21-47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42-47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19-43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37-43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378495953"/>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B+</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30-32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36-41</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30-36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735564355"/>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B</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18-29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21-35</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19-29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extLst>
                  <a:ext uri="{0D108BD9-81ED-4DB2-BD59-A6C34878D82A}">
                    <a16:rowId xmlns:a16="http://schemas.microsoft.com/office/drawing/2014/main" val="1775728203"/>
                  </a:ext>
                </a:extLst>
              </a:tr>
              <a:tr h="602964">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endParaRPr lang="zh-TW" sz="3200" b="1"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pitchFamily="18"/>
                          <a:ea typeface="標楷體" pitchFamily="65"/>
                          <a:cs typeface="Times New Roman"/>
                        </a:rPr>
                        <a:t>  C</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gridSpan="2">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0-17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tc gridSpan="2">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0-20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tc gridSpan="2">
                  <a:txBody>
                    <a:bodyPr/>
                    <a:lstStyle/>
                    <a:p>
                      <a:pPr lvl="0" algn="ctr">
                        <a:spcAft>
                          <a:spcPts val="0"/>
                        </a:spcAft>
                      </a:pPr>
                      <a:r>
                        <a:rPr lang="en-US" sz="2800" kern="0">
                          <a:solidFill>
                            <a:srgbClr val="000000"/>
                          </a:solidFill>
                          <a:latin typeface="Times New Roman"/>
                          <a:cs typeface="Times New Roman"/>
                        </a:rPr>
                        <a:t>0-18</a:t>
                      </a:r>
                      <a:endParaRPr lang="zh-TW" sz="2800" kern="1200">
                        <a:solidFill>
                          <a:srgbClr val="000000"/>
                        </a:solidFill>
                        <a:latin typeface="Times New Roman"/>
                        <a:ea typeface="微軟正黑體" pitchFamily="34"/>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extLst>
                  <a:ext uri="{0D108BD9-81ED-4DB2-BD59-A6C34878D82A}">
                    <a16:rowId xmlns:a16="http://schemas.microsoft.com/office/drawing/2014/main" val="1482705974"/>
                  </a:ext>
                </a:extLst>
              </a:tr>
            </a:tbl>
          </a:graphicData>
        </a:graphic>
      </p:graphicFrame>
      <p:sp>
        <p:nvSpPr>
          <p:cNvPr id="4" name="投影片編號版面配置區 1">
            <a:extLst>
              <a:ext uri="{FF2B5EF4-FFF2-40B4-BE49-F238E27FC236}">
                <a16:creationId xmlns:a16="http://schemas.microsoft.com/office/drawing/2014/main" id="{B1F9483B-B5FF-48EA-83A7-C0331CABD7BD}"/>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F83D92-D328-4A4F-9467-483C3143EB33}" type="slidenum">
              <a:t>8</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46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4F7BF4-0D63-46D6-8FEF-1D63E5DA3460}"/>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標楷體" pitchFamily="65"/>
                <a:ea typeface="標楷體" pitchFamily="65"/>
              </a:rPr>
              <a:t>英語科等級採加權計分</a:t>
            </a:r>
          </a:p>
        </p:txBody>
      </p:sp>
      <p:sp>
        <p:nvSpPr>
          <p:cNvPr id="3" name="文字版面配置區 1">
            <a:extLst>
              <a:ext uri="{FF2B5EF4-FFF2-40B4-BE49-F238E27FC236}">
                <a16:creationId xmlns:a16="http://schemas.microsoft.com/office/drawing/2014/main" id="{147E6E37-470A-4E05-B0D1-09D5D9527418}"/>
              </a:ext>
            </a:extLst>
          </p:cNvPr>
          <p:cNvSpPr txBox="1">
            <a:spLocks noGrp="1"/>
          </p:cNvSpPr>
          <p:nvPr>
            <p:ph type="body" idx="4294967295"/>
          </p:nvPr>
        </p:nvSpPr>
        <p:spPr>
          <a:xfrm>
            <a:off x="0" y="1423985"/>
            <a:ext cx="5386392" cy="639759"/>
          </a:xfrm>
        </p:spPr>
        <p:txBody>
          <a:bodyPr anchorCtr="1"/>
          <a:lstStyle/>
          <a:p>
            <a:pPr marL="442917" lvl="0" indent="-442917" algn="ctr">
              <a:buSzPts val="3839"/>
              <a:buBlip>
                <a:blip r:embed="rId3"/>
              </a:buBlip>
            </a:pPr>
            <a:r>
              <a:rPr lang="zh-TW" sz="3200" b="1">
                <a:latin typeface="Times New Roman" pitchFamily="18"/>
                <a:ea typeface="標楷體" pitchFamily="65"/>
                <a:cs typeface="Times New Roman" pitchFamily="18"/>
              </a:rPr>
              <a:t>加權計算公式與權重</a:t>
            </a:r>
            <a:endParaRPr lang="en-US" sz="3200" b="1">
              <a:latin typeface="Times New Roman" pitchFamily="18"/>
              <a:ea typeface="標楷體" pitchFamily="65"/>
              <a:cs typeface="Times New Roman" pitchFamily="18"/>
            </a:endParaRPr>
          </a:p>
        </p:txBody>
      </p:sp>
      <p:sp>
        <p:nvSpPr>
          <p:cNvPr id="4" name="文字版面配置區 2">
            <a:extLst>
              <a:ext uri="{FF2B5EF4-FFF2-40B4-BE49-F238E27FC236}">
                <a16:creationId xmlns:a16="http://schemas.microsoft.com/office/drawing/2014/main" id="{AAD77CA8-99C7-47AB-BF9F-244BB9771323}"/>
              </a:ext>
            </a:extLst>
          </p:cNvPr>
          <p:cNvSpPr txBox="1">
            <a:spLocks noGrp="1"/>
          </p:cNvSpPr>
          <p:nvPr>
            <p:ph type="body" idx="4294967295"/>
          </p:nvPr>
        </p:nvSpPr>
        <p:spPr>
          <a:xfrm>
            <a:off x="5805489" y="1423985"/>
            <a:ext cx="6386507" cy="639759"/>
          </a:xfrm>
        </p:spPr>
        <p:txBody>
          <a:bodyPr anchorCtr="1"/>
          <a:lstStyle/>
          <a:p>
            <a:pPr marL="442917" lvl="0" indent="-442917" algn="ctr">
              <a:buSzPts val="3839"/>
              <a:buBlip>
                <a:blip r:embed="rId3"/>
              </a:buBlip>
            </a:pPr>
            <a:r>
              <a:rPr lang="zh-TW" sz="3200" b="1">
                <a:latin typeface="Times New Roman" pitchFamily="18"/>
                <a:ea typeface="標楷體" pitchFamily="65"/>
                <a:cs typeface="Times New Roman" pitchFamily="18"/>
              </a:rPr>
              <a:t>計算示例</a:t>
            </a:r>
          </a:p>
        </p:txBody>
      </p:sp>
      <p:sp>
        <p:nvSpPr>
          <p:cNvPr id="5" name="內容版面配置區 8">
            <a:extLst>
              <a:ext uri="{FF2B5EF4-FFF2-40B4-BE49-F238E27FC236}">
                <a16:creationId xmlns:a16="http://schemas.microsoft.com/office/drawing/2014/main" id="{9287E09A-7D2A-4D4C-A261-E0D3DFAE5F7E}"/>
              </a:ext>
            </a:extLst>
          </p:cNvPr>
          <p:cNvSpPr txBox="1">
            <a:spLocks noGrp="1"/>
          </p:cNvSpPr>
          <p:nvPr>
            <p:ph type="body" idx="4294967295"/>
          </p:nvPr>
        </p:nvSpPr>
        <p:spPr>
          <a:xfrm>
            <a:off x="6359075" y="2109785"/>
            <a:ext cx="5468934" cy="3951286"/>
          </a:xfrm>
        </p:spPr>
        <p:txBody>
          <a:bodyPr/>
          <a:lstStyle/>
          <a:p>
            <a:pPr lvl="0" indent="-258766"/>
            <a:r>
              <a:rPr lang="zh-TW" sz="2400">
                <a:latin typeface="Times New Roman" pitchFamily="18"/>
                <a:ea typeface="標楷體" pitchFamily="65"/>
              </a:rPr>
              <a:t>若考生之作答結果如下：</a:t>
            </a:r>
            <a:endParaRPr lang="en-US" sz="2400">
              <a:latin typeface="Times New Roman" pitchFamily="18"/>
              <a:ea typeface="標楷體" pitchFamily="65"/>
            </a:endParaRPr>
          </a:p>
          <a:p>
            <a:pPr marL="357192" lvl="0" indent="0">
              <a:buNone/>
            </a:pPr>
            <a:r>
              <a:rPr lang="zh-TW" sz="2400">
                <a:latin typeface="Times New Roman" pitchFamily="18"/>
                <a:ea typeface="標楷體" pitchFamily="65"/>
              </a:rPr>
              <a:t>聽力測驗答對</a:t>
            </a:r>
            <a:r>
              <a:rPr lang="en-US" sz="2400">
                <a:latin typeface="Times New Roman" pitchFamily="18"/>
                <a:ea typeface="標楷體" pitchFamily="65"/>
              </a:rPr>
              <a:t>20</a:t>
            </a:r>
            <a:r>
              <a:rPr lang="zh-TW" sz="2400">
                <a:latin typeface="Times New Roman" pitchFamily="18"/>
                <a:ea typeface="標楷體" pitchFamily="65"/>
              </a:rPr>
              <a:t>題</a:t>
            </a:r>
            <a:r>
              <a:rPr lang="en-US" sz="2400">
                <a:latin typeface="Times New Roman" pitchFamily="18"/>
                <a:ea typeface="標楷體" pitchFamily="65"/>
              </a:rPr>
              <a:t>(</a:t>
            </a:r>
            <a:r>
              <a:rPr lang="zh-TW" sz="2400">
                <a:latin typeface="Times New Roman" pitchFamily="18"/>
                <a:ea typeface="標楷體" pitchFamily="65"/>
              </a:rPr>
              <a:t>總題數</a:t>
            </a:r>
            <a:r>
              <a:rPr lang="en-US" sz="2400">
                <a:latin typeface="Times New Roman" pitchFamily="18"/>
                <a:ea typeface="標楷體" pitchFamily="65"/>
              </a:rPr>
              <a:t>21</a:t>
            </a:r>
            <a:r>
              <a:rPr lang="zh-TW" sz="2400">
                <a:latin typeface="Times New Roman" pitchFamily="18"/>
                <a:ea typeface="標楷體" pitchFamily="65"/>
              </a:rPr>
              <a:t>題</a:t>
            </a:r>
            <a:r>
              <a:rPr lang="en-US" sz="2400">
                <a:latin typeface="Times New Roman" pitchFamily="18"/>
                <a:ea typeface="標楷體" pitchFamily="65"/>
              </a:rPr>
              <a:t>)</a:t>
            </a:r>
          </a:p>
          <a:p>
            <a:pPr marL="357192" lvl="0" indent="0">
              <a:buNone/>
            </a:pPr>
            <a:r>
              <a:rPr lang="zh-TW" sz="2400">
                <a:latin typeface="Times New Roman" pitchFamily="18"/>
                <a:ea typeface="標楷體" pitchFamily="65"/>
              </a:rPr>
              <a:t>閱讀測驗答對</a:t>
            </a:r>
            <a:r>
              <a:rPr lang="en-US" sz="2400">
                <a:latin typeface="Times New Roman" pitchFamily="18"/>
                <a:ea typeface="標楷體" pitchFamily="65"/>
              </a:rPr>
              <a:t>33</a:t>
            </a:r>
            <a:r>
              <a:rPr lang="zh-TW" sz="2400">
                <a:latin typeface="Times New Roman" pitchFamily="18"/>
                <a:ea typeface="標楷體" pitchFamily="65"/>
              </a:rPr>
              <a:t>題</a:t>
            </a:r>
            <a:r>
              <a:rPr lang="en-US" sz="2400">
                <a:latin typeface="Times New Roman" pitchFamily="18"/>
                <a:ea typeface="標楷體" pitchFamily="65"/>
              </a:rPr>
              <a:t>(</a:t>
            </a:r>
            <a:r>
              <a:rPr lang="zh-TW" sz="2400">
                <a:latin typeface="Times New Roman" pitchFamily="18"/>
                <a:ea typeface="標楷體" pitchFamily="65"/>
              </a:rPr>
              <a:t>總題數</a:t>
            </a:r>
            <a:r>
              <a:rPr lang="en-US" sz="2400">
                <a:latin typeface="Times New Roman" pitchFamily="18"/>
                <a:ea typeface="標楷體" pitchFamily="65"/>
              </a:rPr>
              <a:t>43</a:t>
            </a:r>
            <a:r>
              <a:rPr lang="zh-TW" sz="2400">
                <a:latin typeface="Times New Roman" pitchFamily="18"/>
                <a:ea typeface="標楷體" pitchFamily="65"/>
              </a:rPr>
              <a:t>題</a:t>
            </a:r>
            <a:r>
              <a:rPr lang="en-US" sz="2400">
                <a:latin typeface="Times New Roman" pitchFamily="18"/>
                <a:ea typeface="標楷體" pitchFamily="65"/>
              </a:rPr>
              <a:t>)</a:t>
            </a:r>
          </a:p>
          <a:p>
            <a:pPr lvl="0" indent="-258766">
              <a:spcBef>
                <a:spcPts val="1800"/>
              </a:spcBef>
            </a:pPr>
            <a:r>
              <a:rPr lang="zh-TW" sz="2400">
                <a:latin typeface="Times New Roman" pitchFamily="18"/>
                <a:ea typeface="標楷體" pitchFamily="65"/>
              </a:rPr>
              <a:t>則該考生的英語科加權分數為</a:t>
            </a:r>
            <a:r>
              <a:rPr lang="en-US" sz="2400">
                <a:latin typeface="Times New Roman" pitchFamily="18"/>
                <a:ea typeface="標楷體" pitchFamily="65"/>
              </a:rPr>
              <a:t>80.44</a:t>
            </a:r>
            <a:r>
              <a:rPr lang="zh-TW" sz="2400">
                <a:latin typeface="Times New Roman" pitchFamily="18"/>
                <a:ea typeface="標楷體" pitchFamily="65"/>
              </a:rPr>
              <a:t>分</a:t>
            </a:r>
            <a:r>
              <a:rPr lang="en-US" sz="2400">
                <a:latin typeface="Times New Roman" pitchFamily="18"/>
                <a:ea typeface="標楷體" pitchFamily="65"/>
              </a:rPr>
              <a:t> (</a:t>
            </a:r>
            <a:r>
              <a:rPr lang="zh-TW" sz="2400">
                <a:latin typeface="Times New Roman" pitchFamily="18"/>
                <a:ea typeface="標楷體" pitchFamily="65"/>
              </a:rPr>
              <a:t>四捨五入至小數點後</a:t>
            </a:r>
            <a:r>
              <a:rPr lang="en-US" sz="2400">
                <a:latin typeface="Times New Roman" pitchFamily="18"/>
                <a:ea typeface="標楷體" pitchFamily="65"/>
              </a:rPr>
              <a:t>2</a:t>
            </a:r>
            <a:r>
              <a:rPr lang="zh-TW" sz="2400">
                <a:latin typeface="Times New Roman" pitchFamily="18"/>
                <a:ea typeface="標楷體" pitchFamily="65"/>
              </a:rPr>
              <a:t>位</a:t>
            </a:r>
            <a:r>
              <a:rPr lang="en-US" sz="2400">
                <a:latin typeface="Times New Roman" pitchFamily="18"/>
                <a:ea typeface="標楷體" pitchFamily="65"/>
              </a:rPr>
              <a:t>)</a:t>
            </a:r>
            <a:r>
              <a:rPr lang="zh-TW" sz="2400">
                <a:latin typeface="Times New Roman" pitchFamily="18"/>
                <a:ea typeface="標楷體" pitchFamily="65"/>
              </a:rPr>
              <a:t>。</a:t>
            </a:r>
            <a:endParaRPr lang="en-US" sz="2400">
              <a:latin typeface="Times New Roman" pitchFamily="18"/>
              <a:ea typeface="標楷體" pitchFamily="65"/>
            </a:endParaRPr>
          </a:p>
        </p:txBody>
      </p:sp>
      <p:graphicFrame>
        <p:nvGraphicFramePr>
          <p:cNvPr id="6" name="圖表 4">
            <a:extLst>
              <a:ext uri="{FF2B5EF4-FFF2-40B4-BE49-F238E27FC236}">
                <a16:creationId xmlns:a16="http://schemas.microsoft.com/office/drawing/2014/main" id="{B9EF9465-3B4F-443D-9402-7445396B07FE}"/>
              </a:ext>
            </a:extLst>
          </p:cNvPr>
          <p:cNvGraphicFramePr/>
          <p:nvPr/>
        </p:nvGraphicFramePr>
        <p:xfrm>
          <a:off x="911355" y="3262131"/>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6">
            <a:extLst>
              <a:ext uri="{FF2B5EF4-FFF2-40B4-BE49-F238E27FC236}">
                <a16:creationId xmlns:a16="http://schemas.microsoft.com/office/drawing/2014/main" id="{90A86175-7EF3-4132-AD46-92AF72E1ECEF}"/>
              </a:ext>
            </a:extLst>
          </p:cNvPr>
          <p:cNvSpPr/>
          <p:nvPr/>
        </p:nvSpPr>
        <p:spPr>
          <a:xfrm>
            <a:off x="849157" y="5875605"/>
            <a:ext cx="10770900" cy="40011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Times New Roman" pitchFamily="18"/>
                <a:ea typeface="標楷體" pitchFamily="65"/>
                <a:cs typeface="Arial Unicode MS"/>
              </a:rPr>
              <a:t>關於加權計分相關內容，亦可瀏覽教育會考網站</a:t>
            </a:r>
            <a:r>
              <a:rPr lang="en-US" sz="2000" b="0" i="0" u="none" strike="noStrike" kern="1200" cap="none" spc="0" baseline="0">
                <a:solidFill>
                  <a:srgbClr val="000000"/>
                </a:solidFill>
                <a:uFillTx/>
                <a:latin typeface="Times New Roman" pitchFamily="18"/>
                <a:ea typeface="標楷體" pitchFamily="65"/>
                <a:cs typeface="Arial Unicode MS"/>
              </a:rPr>
              <a:t>(https://cap.rcpet.edu.tw/)</a:t>
            </a:r>
            <a:r>
              <a:rPr lang="zh-TW" sz="2000" b="0" i="0" u="none" strike="noStrike" kern="1200" cap="none" spc="0" baseline="0">
                <a:solidFill>
                  <a:srgbClr val="000000"/>
                </a:solidFill>
                <a:uFillTx/>
                <a:latin typeface="Times New Roman" pitchFamily="18"/>
                <a:ea typeface="標楷體" pitchFamily="65"/>
                <a:cs typeface="Arial Unicode MS"/>
              </a:rPr>
              <a:t>以獲得更詳細的說明。</a:t>
            </a:r>
            <a:endParaRPr lang="en-US" sz="2000" b="0" i="0" u="none" strike="noStrike" kern="1200" cap="none" spc="0" baseline="0">
              <a:solidFill>
                <a:srgbClr val="000000"/>
              </a:solidFill>
              <a:uFillTx/>
              <a:latin typeface="Times New Roman" pitchFamily="18"/>
              <a:ea typeface="標楷體" pitchFamily="65"/>
            </a:endParaRPr>
          </a:p>
        </p:txBody>
      </p:sp>
      <p:pic>
        <p:nvPicPr>
          <p:cNvPr id="8" name="圖片 14">
            <a:extLst>
              <a:ext uri="{FF2B5EF4-FFF2-40B4-BE49-F238E27FC236}">
                <a16:creationId xmlns:a16="http://schemas.microsoft.com/office/drawing/2014/main" id="{DEF4F23A-A010-4AB9-85A2-4D79B021B7FE}"/>
              </a:ext>
            </a:extLst>
          </p:cNvPr>
          <p:cNvPicPr>
            <a:picLocks noChangeAspect="1"/>
          </p:cNvPicPr>
          <p:nvPr/>
        </p:nvPicPr>
        <p:blipFill>
          <a:blip r:embed="rId5"/>
          <a:srcRect l="8594" r="26284"/>
          <a:stretch>
            <a:fillRect/>
          </a:stretch>
        </p:blipFill>
        <p:spPr>
          <a:xfrm>
            <a:off x="383782" y="2317574"/>
            <a:ext cx="5323271" cy="917207"/>
          </a:xfrm>
          <a:prstGeom prst="rect">
            <a:avLst/>
          </a:prstGeom>
          <a:noFill/>
          <a:ln cap="flat">
            <a:noFill/>
          </a:ln>
        </p:spPr>
      </p:pic>
      <p:sp>
        <p:nvSpPr>
          <p:cNvPr id="9" name="Rectangle 2">
            <a:extLst>
              <a:ext uri="{FF2B5EF4-FFF2-40B4-BE49-F238E27FC236}">
                <a16:creationId xmlns:a16="http://schemas.microsoft.com/office/drawing/2014/main" id="{F08C7C89-2723-4BE5-9C5E-89438B3A7E87}"/>
              </a:ext>
            </a:extLst>
          </p:cNvPr>
          <p:cNvSpPr/>
          <p:nvPr/>
        </p:nvSpPr>
        <p:spPr>
          <a:xfrm>
            <a:off x="7159752" y="3973845"/>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pitchFamily="18"/>
            </a:endParaRPr>
          </a:p>
        </p:txBody>
      </p:sp>
      <p:graphicFrame>
        <p:nvGraphicFramePr>
          <p:cNvPr id="10" name="物件 10">
            <a:extLst>
              <a:ext uri="{FF2B5EF4-FFF2-40B4-BE49-F238E27FC236}">
                <a16:creationId xmlns:a16="http://schemas.microsoft.com/office/drawing/2014/main" id="{827BF387-9724-4A71-956F-1CB2C2AB7292}"/>
              </a:ext>
            </a:extLst>
          </p:cNvPr>
          <p:cNvGraphicFramePr/>
          <p:nvPr/>
        </p:nvGraphicFramePr>
        <p:xfrm>
          <a:off x="7351711" y="4558000"/>
          <a:ext cx="3117847" cy="803272"/>
        </p:xfrm>
        <a:graphic>
          <a:graphicData uri="http://schemas.openxmlformats.org/presentationml/2006/ole">
            <mc:AlternateContent xmlns:mc="http://schemas.openxmlformats.org/markup-compatibility/2006">
              <mc:Choice xmlns:v="urn:schemas-microsoft-com:vml" Requires="v">
                <p:oleObj spid="_x0000_s1026" r:id="rId6" imgW="37185600" imgH="9448800" progId="">
                  <p:embed/>
                </p:oleObj>
              </mc:Choice>
              <mc:Fallback>
                <p:oleObj r:id="rId6" imgW="37185600" imgH="9448800" progId="">
                  <p:embed/>
                  <p:pic>
                    <p:nvPicPr>
                      <p:cNvPr id="0" name=""/>
                      <p:cNvPicPr/>
                      <p:nvPr/>
                    </p:nvPicPr>
                    <p:blipFill>
                      <a:blip r:embed="rId7"/>
                      <a:stretch>
                        <a:fillRect/>
                      </a:stretch>
                    </p:blipFill>
                    <p:spPr>
                      <a:xfrm>
                        <a:off x="7351711" y="4558000"/>
                        <a:ext cx="3117847" cy="803272"/>
                      </a:xfrm>
                      <a:prstGeom prst="rect">
                        <a:avLst/>
                      </a:prstGeom>
                      <a:noFill/>
                      <a:ln cap="flat">
                        <a:noFill/>
                      </a:ln>
                    </p:spPr>
                  </p:pic>
                </p:oleObj>
              </mc:Fallback>
            </mc:AlternateContent>
          </a:graphicData>
        </a:graphic>
      </p:graphicFrame>
      <p:cxnSp>
        <p:nvCxnSpPr>
          <p:cNvPr id="11" name="直線接點 11">
            <a:extLst>
              <a:ext uri="{FF2B5EF4-FFF2-40B4-BE49-F238E27FC236}">
                <a16:creationId xmlns:a16="http://schemas.microsoft.com/office/drawing/2014/main" id="{768A6304-AAFE-472B-B25D-038B4C36E197}"/>
              </a:ext>
            </a:extLst>
          </p:cNvPr>
          <p:cNvCxnSpPr/>
          <p:nvPr/>
        </p:nvCxnSpPr>
        <p:spPr>
          <a:xfrm>
            <a:off x="6115333" y="1487079"/>
            <a:ext cx="0" cy="4320001"/>
          </a:xfrm>
          <a:prstGeom prst="straightConnector1">
            <a:avLst/>
          </a:prstGeom>
          <a:noFill/>
          <a:ln w="19046" cap="flat">
            <a:solidFill>
              <a:srgbClr val="4472C4"/>
            </a:solidFill>
            <a:custDash>
              <a:ds d="800184" sp="800184"/>
            </a:custDash>
            <a:miter/>
          </a:ln>
        </p:spPr>
      </p:cxnSp>
      <p:sp>
        <p:nvSpPr>
          <p:cNvPr id="12" name="投影片編號版面配置區 1">
            <a:extLst>
              <a:ext uri="{FF2B5EF4-FFF2-40B4-BE49-F238E27FC236}">
                <a16:creationId xmlns:a16="http://schemas.microsoft.com/office/drawing/2014/main" id="{BE769B56-1411-434D-9196-06A08D35392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FC1750-2C27-4D6B-A2BA-D52F627C68E6}" type="slidenum">
              <a:t>9</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453</TotalTime>
  <Words>1685</Words>
  <Application>Microsoft Office PowerPoint</Application>
  <PresentationFormat>寬螢幕</PresentationFormat>
  <Paragraphs>236</Paragraphs>
  <Slides>17</Slides>
  <Notes>1</Notes>
  <HiddenSlides>0</HiddenSlides>
  <MMClips>0</MMClips>
  <ScaleCrop>false</ScaleCrop>
  <HeadingPairs>
    <vt:vector size="8" baseType="variant">
      <vt:variant>
        <vt:lpstr>使用字型</vt:lpstr>
      </vt:variant>
      <vt:variant>
        <vt:i4>11</vt:i4>
      </vt:variant>
      <vt:variant>
        <vt:lpstr>佈景主題</vt:lpstr>
      </vt:variant>
      <vt:variant>
        <vt:i4>4</vt:i4>
      </vt:variant>
      <vt:variant>
        <vt:lpstr>內嵌 OLE 伺服程式</vt:lpstr>
      </vt:variant>
      <vt:variant>
        <vt:i4>0</vt:i4>
      </vt:variant>
      <vt:variant>
        <vt:lpstr>投影片標題</vt:lpstr>
      </vt:variant>
      <vt:variant>
        <vt:i4>17</vt:i4>
      </vt:variant>
    </vt:vector>
  </HeadingPairs>
  <TitlesOfParts>
    <vt:vector size="32" baseType="lpstr">
      <vt:lpstr>Arial Unicode MS</vt:lpstr>
      <vt:lpstr>微軟正黑體</vt:lpstr>
      <vt:lpstr>微軟正黑體</vt:lpstr>
      <vt:lpstr>新細明體</vt:lpstr>
      <vt:lpstr>標楷體</vt:lpstr>
      <vt:lpstr>Arial</vt:lpstr>
      <vt:lpstr>Calibri</vt:lpstr>
      <vt:lpstr>Calibri Light</vt:lpstr>
      <vt:lpstr>Tahoma</vt:lpstr>
      <vt:lpstr>Times New Roman</vt:lpstr>
      <vt:lpstr>Wingdings</vt:lpstr>
      <vt:lpstr>Office 佈景主題</vt:lpstr>
      <vt:lpstr>自訂設計</vt:lpstr>
      <vt:lpstr>2_自訂設計</vt:lpstr>
      <vt:lpstr>5_自訂設計</vt:lpstr>
      <vt:lpstr>PowerPoint 簡報</vt:lpstr>
      <vt:lpstr>大綱</vt:lpstr>
      <vt:lpstr>測驗結果呈現方式</vt:lpstr>
      <vt:lpstr>114年國中教育會考各科等級描述</vt:lpstr>
      <vt:lpstr>計分方式</vt:lpstr>
      <vt:lpstr>各科標準設定結果 （以113年國中教育會考為例）</vt:lpstr>
      <vt:lpstr>能力等級加註標示</vt:lpstr>
      <vt:lpstr>三等級及四標示 （以113年國中教育會考為例）</vt:lpstr>
      <vt:lpstr>英語科等級採加權計分</vt:lpstr>
      <vt:lpstr>英語科三等級四標示 （以113年國中教育會考為例）</vt:lpstr>
      <vt:lpstr>英語科閱讀與聽力答對題數對應整體能力等級加標示對照表 （以113年國中教育會考為例）</vt:lpstr>
      <vt:lpstr>數學科等級採加權計分</vt:lpstr>
      <vt:lpstr>數學科 三等級四標示 （以113年國中教育會考為例）</vt:lpstr>
      <vt:lpstr>數學科選擇題答對題數與非選擇題分數對應能力等級加標示對照表 （以113年國中教育會考為例）</vt:lpstr>
      <vt:lpstr>國中教育會考 成績單</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94年國中基本學力測驗</dc:title>
  <dc:creator>歐小禾</dc:creator>
  <cp:lastModifiedBy>Administrator</cp:lastModifiedBy>
  <cp:revision>195</cp:revision>
  <cp:lastPrinted>2019-07-24T03:26:11Z</cp:lastPrinted>
  <dcterms:created xsi:type="dcterms:W3CDTF">2004-06-07T05:41:39Z</dcterms:created>
  <dcterms:modified xsi:type="dcterms:W3CDTF">2024-09-15T22:18:38Z</dcterms:modified>
</cp:coreProperties>
</file>